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63" r:id="rId2"/>
  </p:sldMasterIdLst>
  <p:notesMasterIdLst>
    <p:notesMasterId r:id="rId72"/>
  </p:notesMasterIdLst>
  <p:sldIdLst>
    <p:sldId id="334" r:id="rId3"/>
    <p:sldId id="335" r:id="rId4"/>
    <p:sldId id="336" r:id="rId5"/>
    <p:sldId id="257" r:id="rId6"/>
    <p:sldId id="258" r:id="rId7"/>
    <p:sldId id="259" r:id="rId8"/>
    <p:sldId id="260" r:id="rId9"/>
    <p:sldId id="261" r:id="rId10"/>
    <p:sldId id="337" r:id="rId11"/>
    <p:sldId id="262" r:id="rId12"/>
    <p:sldId id="263"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9" r:id="rId26"/>
    <p:sldId id="280" r:id="rId27"/>
    <p:sldId id="338" r:id="rId28"/>
    <p:sldId id="281" r:id="rId29"/>
    <p:sldId id="282" r:id="rId30"/>
    <p:sldId id="283" r:id="rId31"/>
    <p:sldId id="284" r:id="rId32"/>
    <p:sldId id="285" r:id="rId33"/>
    <p:sldId id="291" r:id="rId34"/>
    <p:sldId id="292" r:id="rId35"/>
    <p:sldId id="293" r:id="rId36"/>
    <p:sldId id="294" r:id="rId37"/>
    <p:sldId id="295" r:id="rId38"/>
    <p:sldId id="296" r:id="rId39"/>
    <p:sldId id="297" r:id="rId40"/>
    <p:sldId id="339" r:id="rId41"/>
    <p:sldId id="298" r:id="rId42"/>
    <p:sldId id="299" r:id="rId43"/>
    <p:sldId id="300" r:id="rId44"/>
    <p:sldId id="301" r:id="rId45"/>
    <p:sldId id="302" r:id="rId46"/>
    <p:sldId id="303" r:id="rId47"/>
    <p:sldId id="304" r:id="rId48"/>
    <p:sldId id="305" r:id="rId49"/>
    <p:sldId id="306" r:id="rId50"/>
    <p:sldId id="307" r:id="rId51"/>
    <p:sldId id="308" r:id="rId52"/>
    <p:sldId id="309" r:id="rId53"/>
    <p:sldId id="310" r:id="rId54"/>
    <p:sldId id="311" r:id="rId55"/>
    <p:sldId id="312" r:id="rId56"/>
    <p:sldId id="313" r:id="rId57"/>
    <p:sldId id="314" r:id="rId58"/>
    <p:sldId id="315" r:id="rId59"/>
    <p:sldId id="316" r:id="rId60"/>
    <p:sldId id="317" r:id="rId61"/>
    <p:sldId id="318" r:id="rId62"/>
    <p:sldId id="319" r:id="rId63"/>
    <p:sldId id="320" r:id="rId64"/>
    <p:sldId id="321" r:id="rId65"/>
    <p:sldId id="322" r:id="rId66"/>
    <p:sldId id="323" r:id="rId67"/>
    <p:sldId id="324" r:id="rId68"/>
    <p:sldId id="325" r:id="rId69"/>
    <p:sldId id="326" r:id="rId70"/>
    <p:sldId id="327" r:id="rId71"/>
  </p:sldIdLst>
  <p:sldSz cx="9144000" cy="5143500" type="screen16x9"/>
  <p:notesSz cx="6858000" cy="9144000"/>
  <p:embeddedFontLst>
    <p:embeddedFont>
      <p:font typeface="Open Sans" panose="020B0606030504020204" pitchFamily="34" charset="0"/>
      <p:regular r:id="rId73"/>
      <p:bold r:id="rId74"/>
      <p:italic r:id="rId75"/>
      <p:boldItalic r:id="rId76"/>
    </p:embeddedFont>
    <p:embeddedFont>
      <p:font typeface="Segoe UI" panose="020B0502040204020203" pitchFamily="34" charset="0"/>
      <p:regular r:id="rId77"/>
      <p:bold r:id="rId78"/>
      <p:italic r:id="rId79"/>
      <p:boldItalic r:id="rId8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86" roundtripDataSignature="AMtx7mi2ThuZ4pniLW+8NG+sQKQUE/QCQ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80" d="100"/>
          <a:sy n="80" d="100"/>
        </p:scale>
        <p:origin x="880" y="27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9" Type="http://schemas.openxmlformats.org/officeDocument/2006/relationships/theme" Target="theme/theme1.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font" Target="fonts/font2.fntdata"/><Relationship Id="rId79" Type="http://schemas.openxmlformats.org/officeDocument/2006/relationships/font" Target="fonts/font7.fntdata"/><Relationship Id="rId5" Type="http://schemas.openxmlformats.org/officeDocument/2006/relationships/slide" Target="slides/slide3.xml"/><Relationship Id="rId90" Type="http://schemas.openxmlformats.org/officeDocument/2006/relationships/tableStyles" Target="tableStyle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font" Target="fonts/font5.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notesMaster" Target="notesMasters/notesMaster1.xml"/><Relationship Id="rId80" Type="http://schemas.openxmlformats.org/officeDocument/2006/relationships/font" Target="fonts/font8.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font" Target="fonts/font3.fntdata"/><Relationship Id="rId88"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font" Target="fonts/font1.fntdata"/><Relationship Id="rId78" Type="http://schemas.openxmlformats.org/officeDocument/2006/relationships/font" Target="fonts/font6.fntdata"/><Relationship Id="rId86" Type="http://customschemas.google.com/relationships/presentationmetadata" Target="metadata"/><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font" Target="fonts/font4.fntdata"/><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presProps" Target="presProps.xml"/><Relationship Id="rId61" Type="http://schemas.openxmlformats.org/officeDocument/2006/relationships/slide" Target="slides/slide5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2ea6e1e89e1_0_109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39" name="Google Shape;239;g2ea6e1e89e1_0_1090:notes"/>
          <p:cNvSpPr>
            <a:spLocks noGrp="1" noRot="1" noChangeAspect="1"/>
          </p:cNvSpPr>
          <p:nvPr>
            <p:ph type="sldImg" idx="2"/>
          </p:nvPr>
        </p:nvSpPr>
        <p:spPr>
          <a:xfrm>
            <a:off x="397565" y="685488"/>
            <a:ext cx="6063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2ea6e1e89e1_1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2ea6e1e89e1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2ea6e1e89e1_0_118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52" name="Google Shape;352;g2ea6e1e89e1_0_1186:notes"/>
          <p:cNvSpPr>
            <a:spLocks noGrp="1" noRot="1" noChangeAspect="1"/>
          </p:cNvSpPr>
          <p:nvPr>
            <p:ph type="sldImg" idx="2"/>
          </p:nvPr>
        </p:nvSpPr>
        <p:spPr>
          <a:xfrm>
            <a:off x="397565" y="685488"/>
            <a:ext cx="6063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2ea6e1e89e1_0_119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61" name="Google Shape;361;g2ea6e1e89e1_0_1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g2ea6e1e89e1_0_119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67" name="Google Shape;367;g2ea6e1e89e1_0_1198:notes"/>
          <p:cNvSpPr>
            <a:spLocks noGrp="1" noRot="1" noChangeAspect="1"/>
          </p:cNvSpPr>
          <p:nvPr>
            <p:ph type="sldImg" idx="2"/>
          </p:nvPr>
        </p:nvSpPr>
        <p:spPr>
          <a:xfrm>
            <a:off x="397565" y="685488"/>
            <a:ext cx="6063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2ea6e1e89e1_0_120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74" name="Google Shape;374;g2ea6e1e89e1_0_12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Google Shape;379;g2ea6e1e89e1_0_12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80" name="Google Shape;380;g2ea6e1e89e1_0_1209:notes"/>
          <p:cNvSpPr txBox="1">
            <a:spLocks noGrp="1"/>
          </p:cNvSpPr>
          <p:nvPr>
            <p:ph type="body" idx="1"/>
          </p:nvPr>
        </p:nvSpPr>
        <p:spPr>
          <a:xfrm>
            <a:off x="685800" y="4343400"/>
            <a:ext cx="5486400" cy="4114800"/>
          </a:xfrm>
          <a:prstGeom prst="rect">
            <a:avLst/>
          </a:prstGeom>
          <a:noFill/>
          <a:ln>
            <a:noFill/>
          </a:ln>
        </p:spPr>
        <p:txBody>
          <a:bodyPr spcFirstLastPara="1" wrap="square" lIns="91325" tIns="45650" rIns="91325" bIns="45650" anchor="t" anchorCtr="0">
            <a:noAutofit/>
          </a:bodyPr>
          <a:lstStyle/>
          <a:p>
            <a:pPr marL="0" lvl="0" indent="0" algn="l" rtl="0">
              <a:lnSpc>
                <a:spcPct val="100000"/>
              </a:lnSpc>
              <a:spcBef>
                <a:spcPts val="0"/>
              </a:spcBef>
              <a:spcAft>
                <a:spcPts val="0"/>
              </a:spcAft>
              <a:buSzPts val="1400"/>
              <a:buNone/>
            </a:pPr>
            <a:endParaRPr>
              <a:latin typeface="Arial"/>
              <a:ea typeface="Arial"/>
              <a:cs typeface="Arial"/>
              <a:sym typeface="Arial"/>
            </a:endParaRPr>
          </a:p>
        </p:txBody>
      </p:sp>
      <p:sp>
        <p:nvSpPr>
          <p:cNvPr id="381" name="Google Shape;381;g2ea6e1e89e1_0_1209:notes"/>
          <p:cNvSpPr txBox="1">
            <a:spLocks noGrp="1"/>
          </p:cNvSpPr>
          <p:nvPr>
            <p:ph type="sldNum" idx="12"/>
          </p:nvPr>
        </p:nvSpPr>
        <p:spPr>
          <a:xfrm>
            <a:off x="3884613" y="8685213"/>
            <a:ext cx="2971800" cy="457200"/>
          </a:xfrm>
          <a:prstGeom prst="rect">
            <a:avLst/>
          </a:prstGeom>
          <a:noFill/>
          <a:ln>
            <a:noFill/>
          </a:ln>
        </p:spPr>
        <p:txBody>
          <a:bodyPr spcFirstLastPara="1" wrap="square" lIns="91325" tIns="45650" rIns="91325" bIns="45650" anchor="b" anchorCtr="0">
            <a:noAutofit/>
          </a:bodyPr>
          <a:lstStyle/>
          <a:p>
            <a:pPr marL="0" lvl="0" indent="0" algn="r" rtl="0">
              <a:lnSpc>
                <a:spcPct val="100000"/>
              </a:lnSpc>
              <a:spcBef>
                <a:spcPts val="0"/>
              </a:spcBef>
              <a:spcAft>
                <a:spcPts val="0"/>
              </a:spcAft>
              <a:buSzPts val="1200"/>
              <a:buNone/>
            </a:pPr>
            <a:fld id="{00000000-1234-1234-1234-123412341234}" type="slidenum">
              <a:rPr lang="en" sz="1200">
                <a:solidFill>
                  <a:srgbClr val="000000"/>
                </a:solidFill>
                <a:latin typeface="Arial"/>
                <a:ea typeface="Arial"/>
                <a:cs typeface="Arial"/>
                <a:sym typeface="Arial"/>
              </a:rPr>
              <a:t>19</a:t>
            </a:fld>
            <a:endParaRPr sz="1200">
              <a:solidFill>
                <a:srgbClr val="000000"/>
              </a:solidFill>
              <a:latin typeface="Arial"/>
              <a:ea typeface="Arial"/>
              <a:cs typeface="Arial"/>
              <a:sym typeface="Aria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g2ea6e1e89e1_0_10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6" name="Google Shape;406;g2ea6e1e89e1_0_10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g322adbb763d_0_3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 name="Google Shape;415;g322adbb763d_0_3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g2ea6e1e89e1_0_10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3" name="Google Shape;423;g2ea6e1e89e1_0_10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p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9" name="Google Shape;429;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2ea6e1e89e1_0_1098:notes"/>
          <p:cNvSpPr txBox="1">
            <a:spLocks noGrp="1"/>
          </p:cNvSpPr>
          <p:nvPr>
            <p:ph type="sldNum" idx="12"/>
          </p:nvPr>
        </p:nvSpPr>
        <p:spPr>
          <a:xfrm>
            <a:off x="3884613" y="8685213"/>
            <a:ext cx="2971800" cy="457200"/>
          </a:xfrm>
          <a:prstGeom prst="rect">
            <a:avLst/>
          </a:prstGeom>
          <a:noFill/>
          <a:ln>
            <a:noFill/>
          </a:ln>
        </p:spPr>
        <p:txBody>
          <a:bodyPr spcFirstLastPara="1" wrap="square" lIns="91325" tIns="45650" rIns="91325" bIns="45650" anchor="b" anchorCtr="0">
            <a:noAutofit/>
          </a:bodyPr>
          <a:lstStyle/>
          <a:p>
            <a:pPr marL="0" lvl="0" indent="0" algn="r" rtl="0">
              <a:lnSpc>
                <a:spcPct val="100000"/>
              </a:lnSpc>
              <a:spcBef>
                <a:spcPts val="0"/>
              </a:spcBef>
              <a:spcAft>
                <a:spcPts val="0"/>
              </a:spcAft>
              <a:buSzPts val="1400"/>
              <a:buNone/>
            </a:pPr>
            <a:fld id="{00000000-1234-1234-1234-123412341234}" type="slidenum">
              <a:rPr lang="en"/>
              <a:t>5</a:t>
            </a:fld>
            <a:endParaRPr/>
          </a:p>
        </p:txBody>
      </p:sp>
      <p:sp>
        <p:nvSpPr>
          <p:cNvPr id="248" name="Google Shape;248;g2ea6e1e89e1_0_10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49" name="Google Shape;249;g2ea6e1e89e1_0_1098:notes"/>
          <p:cNvSpPr txBox="1">
            <a:spLocks noGrp="1"/>
          </p:cNvSpPr>
          <p:nvPr>
            <p:ph type="body" idx="1"/>
          </p:nvPr>
        </p:nvSpPr>
        <p:spPr>
          <a:xfrm>
            <a:off x="685800" y="4343400"/>
            <a:ext cx="5486400" cy="4114800"/>
          </a:xfrm>
          <a:prstGeom prst="rect">
            <a:avLst/>
          </a:prstGeom>
          <a:noFill/>
          <a:ln>
            <a:noFill/>
          </a:ln>
        </p:spPr>
        <p:txBody>
          <a:bodyPr spcFirstLastPara="1" wrap="square" lIns="91325" tIns="45650" rIns="91325" bIns="45650"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43" name="Google Shape;443;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48" name="Google Shape;448;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p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54" name="Google Shape;454;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62" name="Google Shape;462;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67" name="Google Shape;467;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0"/>
        <p:cNvGrpSpPr/>
        <p:nvPr/>
      </p:nvGrpSpPr>
      <p:grpSpPr>
        <a:xfrm>
          <a:off x="0" y="0"/>
          <a:ext cx="0" cy="0"/>
          <a:chOff x="0" y="0"/>
          <a:chExt cx="0" cy="0"/>
        </a:xfrm>
      </p:grpSpPr>
      <p:sp>
        <p:nvSpPr>
          <p:cNvPr id="471" name="Google Shape;471;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72" name="Google Shape;472;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77" name="Google Shape;477;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
        <p:cNvGrpSpPr/>
        <p:nvPr/>
      </p:nvGrpSpPr>
      <p:grpSpPr>
        <a:xfrm>
          <a:off x="0" y="0"/>
          <a:ext cx="0" cy="0"/>
          <a:chOff x="0" y="0"/>
          <a:chExt cx="0" cy="0"/>
        </a:xfrm>
      </p:grpSpPr>
      <p:sp>
        <p:nvSpPr>
          <p:cNvPr id="512" name="Google Shape;512;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13" name="Google Shape;513;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6"/>
        <p:cNvGrpSpPr/>
        <p:nvPr/>
      </p:nvGrpSpPr>
      <p:grpSpPr>
        <a:xfrm>
          <a:off x="0" y="0"/>
          <a:ext cx="0" cy="0"/>
          <a:chOff x="0" y="0"/>
          <a:chExt cx="0" cy="0"/>
        </a:xfrm>
      </p:grpSpPr>
      <p:sp>
        <p:nvSpPr>
          <p:cNvPr id="517" name="Google Shape;517;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18" name="Google Shape;518;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p:cNvGrpSpPr/>
        <p:nvPr/>
      </p:nvGrpSpPr>
      <p:grpSpPr>
        <a:xfrm>
          <a:off x="0" y="0"/>
          <a:ext cx="0" cy="0"/>
          <a:chOff x="0" y="0"/>
          <a:chExt cx="0" cy="0"/>
        </a:xfrm>
      </p:grpSpPr>
      <p:sp>
        <p:nvSpPr>
          <p:cNvPr id="522" name="Google Shape;522;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3" name="Google Shape;523;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2ea6e1e89e1_0_1106:notes"/>
          <p:cNvSpPr txBox="1">
            <a:spLocks noGrp="1"/>
          </p:cNvSpPr>
          <p:nvPr>
            <p:ph type="sldNum" idx="12"/>
          </p:nvPr>
        </p:nvSpPr>
        <p:spPr>
          <a:xfrm>
            <a:off x="3884613" y="8685213"/>
            <a:ext cx="2971800" cy="457200"/>
          </a:xfrm>
          <a:prstGeom prst="rect">
            <a:avLst/>
          </a:prstGeom>
          <a:noFill/>
          <a:ln>
            <a:noFill/>
          </a:ln>
        </p:spPr>
        <p:txBody>
          <a:bodyPr spcFirstLastPara="1" wrap="square" lIns="91325" tIns="45650" rIns="91325" bIns="45650" anchor="b" anchorCtr="0">
            <a:noAutofit/>
          </a:bodyPr>
          <a:lstStyle/>
          <a:p>
            <a:pPr marL="0" lvl="0" indent="0" algn="r" rtl="0">
              <a:lnSpc>
                <a:spcPct val="100000"/>
              </a:lnSpc>
              <a:spcBef>
                <a:spcPts val="0"/>
              </a:spcBef>
              <a:spcAft>
                <a:spcPts val="0"/>
              </a:spcAft>
              <a:buSzPts val="1400"/>
              <a:buNone/>
            </a:pPr>
            <a:fld id="{00000000-1234-1234-1234-123412341234}" type="slidenum">
              <a:rPr lang="en"/>
              <a:t>6</a:t>
            </a:fld>
            <a:endParaRPr/>
          </a:p>
        </p:txBody>
      </p:sp>
      <p:sp>
        <p:nvSpPr>
          <p:cNvPr id="257" name="Google Shape;257;g2ea6e1e89e1_0_1106:notes"/>
          <p:cNvSpPr>
            <a:spLocks noGrp="1" noRot="1" noChangeAspect="1"/>
          </p:cNvSpPr>
          <p:nvPr>
            <p:ph type="sldImg" idx="2"/>
          </p:nvPr>
        </p:nvSpPr>
        <p:spPr>
          <a:xfrm>
            <a:off x="397565" y="685488"/>
            <a:ext cx="6063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58" name="Google Shape;258;g2ea6e1e89e1_0_1106:notes"/>
          <p:cNvSpPr txBox="1">
            <a:spLocks noGrp="1"/>
          </p:cNvSpPr>
          <p:nvPr>
            <p:ph type="body" idx="1"/>
          </p:nvPr>
        </p:nvSpPr>
        <p:spPr>
          <a:xfrm>
            <a:off x="685800" y="4343400"/>
            <a:ext cx="5486400" cy="4114800"/>
          </a:xfrm>
          <a:prstGeom prst="rect">
            <a:avLst/>
          </a:prstGeom>
          <a:noFill/>
          <a:ln>
            <a:noFill/>
          </a:ln>
        </p:spPr>
        <p:txBody>
          <a:bodyPr spcFirstLastPara="1" wrap="square" lIns="91325" tIns="45650" rIns="91325" bIns="45650"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6"/>
        <p:cNvGrpSpPr/>
        <p:nvPr/>
      </p:nvGrpSpPr>
      <p:grpSpPr>
        <a:xfrm>
          <a:off x="0" y="0"/>
          <a:ext cx="0" cy="0"/>
          <a:chOff x="0" y="0"/>
          <a:chExt cx="0" cy="0"/>
        </a:xfrm>
      </p:grpSpPr>
      <p:sp>
        <p:nvSpPr>
          <p:cNvPr id="527" name="Google Shape;527;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8" name="Google Shape;528;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1"/>
        <p:cNvGrpSpPr/>
        <p:nvPr/>
      </p:nvGrpSpPr>
      <p:grpSpPr>
        <a:xfrm>
          <a:off x="0" y="0"/>
          <a:ext cx="0" cy="0"/>
          <a:chOff x="0" y="0"/>
          <a:chExt cx="0" cy="0"/>
        </a:xfrm>
      </p:grpSpPr>
      <p:sp>
        <p:nvSpPr>
          <p:cNvPr id="532" name="Google Shape;532;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3" name="Google Shape;533;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p:cNvGrpSpPr/>
        <p:nvPr/>
      </p:nvGrpSpPr>
      <p:grpSpPr>
        <a:xfrm>
          <a:off x="0" y="0"/>
          <a:ext cx="0" cy="0"/>
          <a:chOff x="0" y="0"/>
          <a:chExt cx="0" cy="0"/>
        </a:xfrm>
      </p:grpSpPr>
      <p:sp>
        <p:nvSpPr>
          <p:cNvPr id="537" name="Google Shape;537;p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8" name="Google Shape;538;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1"/>
        <p:cNvGrpSpPr/>
        <p:nvPr/>
      </p:nvGrpSpPr>
      <p:grpSpPr>
        <a:xfrm>
          <a:off x="0" y="0"/>
          <a:ext cx="0" cy="0"/>
          <a:chOff x="0" y="0"/>
          <a:chExt cx="0" cy="0"/>
        </a:xfrm>
      </p:grpSpPr>
      <p:sp>
        <p:nvSpPr>
          <p:cNvPr id="542" name="Google Shape;542;g2ea6e1e89e1_1_1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43" name="Google Shape;543;g2ea6e1e89e1_1_1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6"/>
        <p:cNvGrpSpPr/>
        <p:nvPr/>
      </p:nvGrpSpPr>
      <p:grpSpPr>
        <a:xfrm>
          <a:off x="0" y="0"/>
          <a:ext cx="0" cy="0"/>
          <a:chOff x="0" y="0"/>
          <a:chExt cx="0" cy="0"/>
        </a:xfrm>
      </p:grpSpPr>
      <p:sp>
        <p:nvSpPr>
          <p:cNvPr id="547" name="Google Shape;547;g2ea6e1e89e1_1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48" name="Google Shape;548;g2ea6e1e89e1_1_1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1"/>
        <p:cNvGrpSpPr/>
        <p:nvPr/>
      </p:nvGrpSpPr>
      <p:grpSpPr>
        <a:xfrm>
          <a:off x="0" y="0"/>
          <a:ext cx="0" cy="0"/>
          <a:chOff x="0" y="0"/>
          <a:chExt cx="0" cy="0"/>
        </a:xfrm>
      </p:grpSpPr>
      <p:sp>
        <p:nvSpPr>
          <p:cNvPr id="552" name="Google Shape;552;g2ea6e1e89e1_1_1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53" name="Google Shape;553;g2ea6e1e89e1_1_1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6"/>
        <p:cNvGrpSpPr/>
        <p:nvPr/>
      </p:nvGrpSpPr>
      <p:grpSpPr>
        <a:xfrm>
          <a:off x="0" y="0"/>
          <a:ext cx="0" cy="0"/>
          <a:chOff x="0" y="0"/>
          <a:chExt cx="0" cy="0"/>
        </a:xfrm>
      </p:grpSpPr>
      <p:sp>
        <p:nvSpPr>
          <p:cNvPr id="557" name="Google Shape;557;g2ea6e1e89e1_1_1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58" name="Google Shape;558;g2ea6e1e89e1_1_1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1"/>
        <p:cNvGrpSpPr/>
        <p:nvPr/>
      </p:nvGrpSpPr>
      <p:grpSpPr>
        <a:xfrm>
          <a:off x="0" y="0"/>
          <a:ext cx="0" cy="0"/>
          <a:chOff x="0" y="0"/>
          <a:chExt cx="0" cy="0"/>
        </a:xfrm>
      </p:grpSpPr>
      <p:sp>
        <p:nvSpPr>
          <p:cNvPr id="562" name="Google Shape;562;g2ea6e1e89e1_1_1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3" name="Google Shape;563;g2ea6e1e89e1_1_1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6"/>
        <p:cNvGrpSpPr/>
        <p:nvPr/>
      </p:nvGrpSpPr>
      <p:grpSpPr>
        <a:xfrm>
          <a:off x="0" y="0"/>
          <a:ext cx="0" cy="0"/>
          <a:chOff x="0" y="0"/>
          <a:chExt cx="0" cy="0"/>
        </a:xfrm>
      </p:grpSpPr>
      <p:sp>
        <p:nvSpPr>
          <p:cNvPr id="567" name="Google Shape;567;g2ea6e1e89e1_1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8" name="Google Shape;568;g2ea6e1e89e1_1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
        <p:cNvGrpSpPr/>
        <p:nvPr/>
      </p:nvGrpSpPr>
      <p:grpSpPr>
        <a:xfrm>
          <a:off x="0" y="0"/>
          <a:ext cx="0" cy="0"/>
          <a:chOff x="0" y="0"/>
          <a:chExt cx="0" cy="0"/>
        </a:xfrm>
      </p:grpSpPr>
      <p:sp>
        <p:nvSpPr>
          <p:cNvPr id="573" name="Google Shape;573;g2ea6e1e89e1_1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4" name="Google Shape;574;g2ea6e1e89e1_1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2ea6e1e89e1_0_1123:notes"/>
          <p:cNvSpPr txBox="1">
            <a:spLocks noGrp="1"/>
          </p:cNvSpPr>
          <p:nvPr>
            <p:ph type="sldNum" idx="12"/>
          </p:nvPr>
        </p:nvSpPr>
        <p:spPr>
          <a:xfrm>
            <a:off x="3884613" y="8685213"/>
            <a:ext cx="2971800" cy="457200"/>
          </a:xfrm>
          <a:prstGeom prst="rect">
            <a:avLst/>
          </a:prstGeom>
          <a:noFill/>
          <a:ln>
            <a:noFill/>
          </a:ln>
        </p:spPr>
        <p:txBody>
          <a:bodyPr spcFirstLastPara="1" wrap="square" lIns="91325" tIns="45650" rIns="91325" bIns="45650" anchor="b" anchorCtr="0">
            <a:noAutofit/>
          </a:bodyPr>
          <a:lstStyle/>
          <a:p>
            <a:pPr marL="0" lvl="0" indent="0" algn="r" rtl="0">
              <a:lnSpc>
                <a:spcPct val="100000"/>
              </a:lnSpc>
              <a:spcBef>
                <a:spcPts val="0"/>
              </a:spcBef>
              <a:spcAft>
                <a:spcPts val="0"/>
              </a:spcAft>
              <a:buSzPts val="1400"/>
              <a:buNone/>
            </a:pPr>
            <a:fld id="{00000000-1234-1234-1234-123412341234}" type="slidenum">
              <a:rPr lang="en"/>
              <a:t>7</a:t>
            </a:fld>
            <a:endParaRPr/>
          </a:p>
        </p:txBody>
      </p:sp>
      <p:sp>
        <p:nvSpPr>
          <p:cNvPr id="275" name="Google Shape;275;g2ea6e1e89e1_0_1123:notes"/>
          <p:cNvSpPr>
            <a:spLocks noGrp="1" noRot="1" noChangeAspect="1"/>
          </p:cNvSpPr>
          <p:nvPr>
            <p:ph type="sldImg" idx="2"/>
          </p:nvPr>
        </p:nvSpPr>
        <p:spPr>
          <a:xfrm>
            <a:off x="397565" y="685488"/>
            <a:ext cx="6063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76" name="Google Shape;276;g2ea6e1e89e1_0_1123:notes"/>
          <p:cNvSpPr txBox="1">
            <a:spLocks noGrp="1"/>
          </p:cNvSpPr>
          <p:nvPr>
            <p:ph type="body" idx="1"/>
          </p:nvPr>
        </p:nvSpPr>
        <p:spPr>
          <a:xfrm>
            <a:off x="685800" y="4343400"/>
            <a:ext cx="5486400" cy="4114800"/>
          </a:xfrm>
          <a:prstGeom prst="rect">
            <a:avLst/>
          </a:prstGeom>
          <a:noFill/>
          <a:ln>
            <a:noFill/>
          </a:ln>
        </p:spPr>
        <p:txBody>
          <a:bodyPr spcFirstLastPara="1" wrap="square" lIns="91325" tIns="45650" rIns="91325" bIns="45650"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9"/>
        <p:cNvGrpSpPr/>
        <p:nvPr/>
      </p:nvGrpSpPr>
      <p:grpSpPr>
        <a:xfrm>
          <a:off x="0" y="0"/>
          <a:ext cx="0" cy="0"/>
          <a:chOff x="0" y="0"/>
          <a:chExt cx="0" cy="0"/>
        </a:xfrm>
      </p:grpSpPr>
      <p:sp>
        <p:nvSpPr>
          <p:cNvPr id="580" name="Google Shape;580;g2ea6e1e89e1_1_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1" name="Google Shape;581;g2ea6e1e89e1_1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6"/>
        <p:cNvGrpSpPr/>
        <p:nvPr/>
      </p:nvGrpSpPr>
      <p:grpSpPr>
        <a:xfrm>
          <a:off x="0" y="0"/>
          <a:ext cx="0" cy="0"/>
          <a:chOff x="0" y="0"/>
          <a:chExt cx="0" cy="0"/>
        </a:xfrm>
      </p:grpSpPr>
      <p:sp>
        <p:nvSpPr>
          <p:cNvPr id="587" name="Google Shape;587;g2ea6e1e89e1_1_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8" name="Google Shape;588;g2ea6e1e89e1_1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3"/>
        <p:cNvGrpSpPr/>
        <p:nvPr/>
      </p:nvGrpSpPr>
      <p:grpSpPr>
        <a:xfrm>
          <a:off x="0" y="0"/>
          <a:ext cx="0" cy="0"/>
          <a:chOff x="0" y="0"/>
          <a:chExt cx="0" cy="0"/>
        </a:xfrm>
      </p:grpSpPr>
      <p:sp>
        <p:nvSpPr>
          <p:cNvPr id="594" name="Google Shape;594;g2ea6e1e89e1_1_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5" name="Google Shape;595;g2ea6e1e89e1_1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9"/>
        <p:cNvGrpSpPr/>
        <p:nvPr/>
      </p:nvGrpSpPr>
      <p:grpSpPr>
        <a:xfrm>
          <a:off x="0" y="0"/>
          <a:ext cx="0" cy="0"/>
          <a:chOff x="0" y="0"/>
          <a:chExt cx="0" cy="0"/>
        </a:xfrm>
      </p:grpSpPr>
      <p:sp>
        <p:nvSpPr>
          <p:cNvPr id="600" name="Google Shape;600;g2ea6e1e89e1_1_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1" name="Google Shape;601;g2ea6e1e89e1_1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6"/>
        <p:cNvGrpSpPr/>
        <p:nvPr/>
      </p:nvGrpSpPr>
      <p:grpSpPr>
        <a:xfrm>
          <a:off x="0" y="0"/>
          <a:ext cx="0" cy="0"/>
          <a:chOff x="0" y="0"/>
          <a:chExt cx="0" cy="0"/>
        </a:xfrm>
      </p:grpSpPr>
      <p:sp>
        <p:nvSpPr>
          <p:cNvPr id="607" name="Google Shape;607;g2ea6e1e89e1_1_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8" name="Google Shape;608;g2ea6e1e89e1_1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4"/>
        <p:cNvGrpSpPr/>
        <p:nvPr/>
      </p:nvGrpSpPr>
      <p:grpSpPr>
        <a:xfrm>
          <a:off x="0" y="0"/>
          <a:ext cx="0" cy="0"/>
          <a:chOff x="0" y="0"/>
          <a:chExt cx="0" cy="0"/>
        </a:xfrm>
      </p:grpSpPr>
      <p:sp>
        <p:nvSpPr>
          <p:cNvPr id="615" name="Google Shape;615;g2ea6e1e89e1_1_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6" name="Google Shape;616;g2ea6e1e89e1_1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0"/>
        <p:cNvGrpSpPr/>
        <p:nvPr/>
      </p:nvGrpSpPr>
      <p:grpSpPr>
        <a:xfrm>
          <a:off x="0" y="0"/>
          <a:ext cx="0" cy="0"/>
          <a:chOff x="0" y="0"/>
          <a:chExt cx="0" cy="0"/>
        </a:xfrm>
      </p:grpSpPr>
      <p:sp>
        <p:nvSpPr>
          <p:cNvPr id="621" name="Google Shape;621;p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2" name="Google Shape;622;p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5"/>
        <p:cNvGrpSpPr/>
        <p:nvPr/>
      </p:nvGrpSpPr>
      <p:grpSpPr>
        <a:xfrm>
          <a:off x="0" y="0"/>
          <a:ext cx="0" cy="0"/>
          <a:chOff x="0" y="0"/>
          <a:chExt cx="0" cy="0"/>
        </a:xfrm>
      </p:grpSpPr>
      <p:sp>
        <p:nvSpPr>
          <p:cNvPr id="626" name="Google Shape;626;p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7" name="Google Shape;627;p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0"/>
        <p:cNvGrpSpPr/>
        <p:nvPr/>
      </p:nvGrpSpPr>
      <p:grpSpPr>
        <a:xfrm>
          <a:off x="0" y="0"/>
          <a:ext cx="0" cy="0"/>
          <a:chOff x="0" y="0"/>
          <a:chExt cx="0" cy="0"/>
        </a:xfrm>
      </p:grpSpPr>
      <p:sp>
        <p:nvSpPr>
          <p:cNvPr id="631" name="Google Shape;631;p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32" name="Google Shape;632;p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5"/>
        <p:cNvGrpSpPr/>
        <p:nvPr/>
      </p:nvGrpSpPr>
      <p:grpSpPr>
        <a:xfrm>
          <a:off x="0" y="0"/>
          <a:ext cx="0" cy="0"/>
          <a:chOff x="0" y="0"/>
          <a:chExt cx="0" cy="0"/>
        </a:xfrm>
      </p:grpSpPr>
      <p:sp>
        <p:nvSpPr>
          <p:cNvPr id="636" name="Google Shape;636;g2ea6e1e89e1_1_1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7" name="Google Shape;637;g2ea6e1e89e1_1_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g2ea6e1e89e1_0_113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86" name="Google Shape;286;g2ea6e1e89e1_0_1133:notes"/>
          <p:cNvSpPr>
            <a:spLocks noGrp="1" noRot="1" noChangeAspect="1"/>
          </p:cNvSpPr>
          <p:nvPr>
            <p:ph type="sldImg" idx="2"/>
          </p:nvPr>
        </p:nvSpPr>
        <p:spPr>
          <a:xfrm>
            <a:off x="397565" y="685488"/>
            <a:ext cx="6063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1"/>
        <p:cNvGrpSpPr/>
        <p:nvPr/>
      </p:nvGrpSpPr>
      <p:grpSpPr>
        <a:xfrm>
          <a:off x="0" y="0"/>
          <a:ext cx="0" cy="0"/>
          <a:chOff x="0" y="0"/>
          <a:chExt cx="0" cy="0"/>
        </a:xfrm>
      </p:grpSpPr>
      <p:sp>
        <p:nvSpPr>
          <p:cNvPr id="642" name="Google Shape;642;p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43" name="Google Shape;643;p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6"/>
        <p:cNvGrpSpPr/>
        <p:nvPr/>
      </p:nvGrpSpPr>
      <p:grpSpPr>
        <a:xfrm>
          <a:off x="0" y="0"/>
          <a:ext cx="0" cy="0"/>
          <a:chOff x="0" y="0"/>
          <a:chExt cx="0" cy="0"/>
        </a:xfrm>
      </p:grpSpPr>
      <p:sp>
        <p:nvSpPr>
          <p:cNvPr id="647" name="Google Shape;647;p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48" name="Google Shape;648;p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1"/>
        <p:cNvGrpSpPr/>
        <p:nvPr/>
      </p:nvGrpSpPr>
      <p:grpSpPr>
        <a:xfrm>
          <a:off x="0" y="0"/>
          <a:ext cx="0" cy="0"/>
          <a:chOff x="0" y="0"/>
          <a:chExt cx="0" cy="0"/>
        </a:xfrm>
      </p:grpSpPr>
      <p:sp>
        <p:nvSpPr>
          <p:cNvPr id="652" name="Google Shape;652;g2ea6e1e89e1_1_1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3" name="Google Shape;653;g2ea6e1e89e1_1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7"/>
        <p:cNvGrpSpPr/>
        <p:nvPr/>
      </p:nvGrpSpPr>
      <p:grpSpPr>
        <a:xfrm>
          <a:off x="0" y="0"/>
          <a:ext cx="0" cy="0"/>
          <a:chOff x="0" y="0"/>
          <a:chExt cx="0" cy="0"/>
        </a:xfrm>
      </p:grpSpPr>
      <p:sp>
        <p:nvSpPr>
          <p:cNvPr id="658" name="Google Shape;658;p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59" name="Google Shape;659;p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Google Shape;663;p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64" name="Google Shape;664;p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7"/>
        <p:cNvGrpSpPr/>
        <p:nvPr/>
      </p:nvGrpSpPr>
      <p:grpSpPr>
        <a:xfrm>
          <a:off x="0" y="0"/>
          <a:ext cx="0" cy="0"/>
          <a:chOff x="0" y="0"/>
          <a:chExt cx="0" cy="0"/>
        </a:xfrm>
      </p:grpSpPr>
      <p:sp>
        <p:nvSpPr>
          <p:cNvPr id="668" name="Google Shape;668;p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69" name="Google Shape;669;p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2"/>
        <p:cNvGrpSpPr/>
        <p:nvPr/>
      </p:nvGrpSpPr>
      <p:grpSpPr>
        <a:xfrm>
          <a:off x="0" y="0"/>
          <a:ext cx="0" cy="0"/>
          <a:chOff x="0" y="0"/>
          <a:chExt cx="0" cy="0"/>
        </a:xfrm>
      </p:grpSpPr>
      <p:sp>
        <p:nvSpPr>
          <p:cNvPr id="673" name="Google Shape;673;p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74" name="Google Shape;674;p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7"/>
        <p:cNvGrpSpPr/>
        <p:nvPr/>
      </p:nvGrpSpPr>
      <p:grpSpPr>
        <a:xfrm>
          <a:off x="0" y="0"/>
          <a:ext cx="0" cy="0"/>
          <a:chOff x="0" y="0"/>
          <a:chExt cx="0" cy="0"/>
        </a:xfrm>
      </p:grpSpPr>
      <p:sp>
        <p:nvSpPr>
          <p:cNvPr id="678" name="Google Shape;678;p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79" name="Google Shape;679;p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2"/>
        <p:cNvGrpSpPr/>
        <p:nvPr/>
      </p:nvGrpSpPr>
      <p:grpSpPr>
        <a:xfrm>
          <a:off x="0" y="0"/>
          <a:ext cx="0" cy="0"/>
          <a:chOff x="0" y="0"/>
          <a:chExt cx="0" cy="0"/>
        </a:xfrm>
      </p:grpSpPr>
      <p:sp>
        <p:nvSpPr>
          <p:cNvPr id="683" name="Google Shape;683;p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84" name="Google Shape;684;p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7"/>
        <p:cNvGrpSpPr/>
        <p:nvPr/>
      </p:nvGrpSpPr>
      <p:grpSpPr>
        <a:xfrm>
          <a:off x="0" y="0"/>
          <a:ext cx="0" cy="0"/>
          <a:chOff x="0" y="0"/>
          <a:chExt cx="0" cy="0"/>
        </a:xfrm>
      </p:grpSpPr>
      <p:sp>
        <p:nvSpPr>
          <p:cNvPr id="688" name="Google Shape;688;p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89" name="Google Shape;689;p3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2ea6e1e89e1_0_113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293" name="Google Shape;293;g2ea6e1e89e1_0_11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2"/>
        <p:cNvGrpSpPr/>
        <p:nvPr/>
      </p:nvGrpSpPr>
      <p:grpSpPr>
        <a:xfrm>
          <a:off x="0" y="0"/>
          <a:ext cx="0" cy="0"/>
          <a:chOff x="0" y="0"/>
          <a:chExt cx="0" cy="0"/>
        </a:xfrm>
      </p:grpSpPr>
      <p:sp>
        <p:nvSpPr>
          <p:cNvPr id="693" name="Google Shape;693;p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94" name="Google Shape;694;p3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7"/>
        <p:cNvGrpSpPr/>
        <p:nvPr/>
      </p:nvGrpSpPr>
      <p:grpSpPr>
        <a:xfrm>
          <a:off x="0" y="0"/>
          <a:ext cx="0" cy="0"/>
          <a:chOff x="0" y="0"/>
          <a:chExt cx="0" cy="0"/>
        </a:xfrm>
      </p:grpSpPr>
      <p:sp>
        <p:nvSpPr>
          <p:cNvPr id="698" name="Google Shape;698;p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99" name="Google Shape;699;p3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2"/>
        <p:cNvGrpSpPr/>
        <p:nvPr/>
      </p:nvGrpSpPr>
      <p:grpSpPr>
        <a:xfrm>
          <a:off x="0" y="0"/>
          <a:ext cx="0" cy="0"/>
          <a:chOff x="0" y="0"/>
          <a:chExt cx="0" cy="0"/>
        </a:xfrm>
      </p:grpSpPr>
      <p:sp>
        <p:nvSpPr>
          <p:cNvPr id="703" name="Google Shape;703;p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04" name="Google Shape;704;p3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7"/>
        <p:cNvGrpSpPr/>
        <p:nvPr/>
      </p:nvGrpSpPr>
      <p:grpSpPr>
        <a:xfrm>
          <a:off x="0" y="0"/>
          <a:ext cx="0" cy="0"/>
          <a:chOff x="0" y="0"/>
          <a:chExt cx="0" cy="0"/>
        </a:xfrm>
      </p:grpSpPr>
      <p:sp>
        <p:nvSpPr>
          <p:cNvPr id="708" name="Google Shape;708;g322adbb763d_0_3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9" name="Google Shape;709;g322adbb763d_0_3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2ea6e1e89e1_0_114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03" name="Google Shape;303;g2ea6e1e89e1_0_11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2ea6e1e89e1_0_117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28" name="Google Shape;328;g2ea6e1e89e1_0_1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2ea6e1e89e1_0_117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35" name="Google Shape;335;g2ea6e1e89e1_0_11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40"/>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1" name="Google Shape;11;p40"/>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4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6"/>
        <p:cNvGrpSpPr/>
        <p:nvPr/>
      </p:nvGrpSpPr>
      <p:grpSpPr>
        <a:xfrm>
          <a:off x="0" y="0"/>
          <a:ext cx="0" cy="0"/>
          <a:chOff x="0" y="0"/>
          <a:chExt cx="0" cy="0"/>
        </a:xfrm>
      </p:grpSpPr>
      <p:sp>
        <p:nvSpPr>
          <p:cNvPr id="47" name="Google Shape;47;p49"/>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8" name="Google Shape;48;p49"/>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norm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0"/>
              </a:spcBef>
              <a:spcAft>
                <a:spcPts val="0"/>
              </a:spcAft>
              <a:buSzPts val="1400"/>
              <a:buChar char="○"/>
              <a:defRPr/>
            </a:lvl2pPr>
            <a:lvl3pPr marL="1371600" lvl="2" indent="-317500" algn="ctr">
              <a:lnSpc>
                <a:spcPct val="115000"/>
              </a:lnSpc>
              <a:spcBef>
                <a:spcPts val="0"/>
              </a:spcBef>
              <a:spcAft>
                <a:spcPts val="0"/>
              </a:spcAft>
              <a:buSzPts val="1400"/>
              <a:buChar char="■"/>
              <a:defRPr/>
            </a:lvl3pPr>
            <a:lvl4pPr marL="1828800" lvl="3" indent="-317500" algn="ctr">
              <a:lnSpc>
                <a:spcPct val="115000"/>
              </a:lnSpc>
              <a:spcBef>
                <a:spcPts val="0"/>
              </a:spcBef>
              <a:spcAft>
                <a:spcPts val="0"/>
              </a:spcAft>
              <a:buSzPts val="1400"/>
              <a:buChar char="●"/>
              <a:defRPr/>
            </a:lvl4pPr>
            <a:lvl5pPr marL="2286000" lvl="4" indent="-317500" algn="ctr">
              <a:lnSpc>
                <a:spcPct val="115000"/>
              </a:lnSpc>
              <a:spcBef>
                <a:spcPts val="0"/>
              </a:spcBef>
              <a:spcAft>
                <a:spcPts val="0"/>
              </a:spcAft>
              <a:buSzPts val="1400"/>
              <a:buChar char="○"/>
              <a:defRPr/>
            </a:lvl5pPr>
            <a:lvl6pPr marL="2743200" lvl="5" indent="-317500" algn="ctr">
              <a:lnSpc>
                <a:spcPct val="115000"/>
              </a:lnSpc>
              <a:spcBef>
                <a:spcPts val="0"/>
              </a:spcBef>
              <a:spcAft>
                <a:spcPts val="0"/>
              </a:spcAft>
              <a:buSzPts val="1400"/>
              <a:buChar char="■"/>
              <a:defRPr/>
            </a:lvl6pPr>
            <a:lvl7pPr marL="3200400" lvl="6" indent="-317500" algn="ctr">
              <a:lnSpc>
                <a:spcPct val="115000"/>
              </a:lnSpc>
              <a:spcBef>
                <a:spcPts val="0"/>
              </a:spcBef>
              <a:spcAft>
                <a:spcPts val="0"/>
              </a:spcAft>
              <a:buSzPts val="1400"/>
              <a:buChar char="●"/>
              <a:defRPr/>
            </a:lvl7pPr>
            <a:lvl8pPr marL="3657600" lvl="7" indent="-317500" algn="ctr">
              <a:lnSpc>
                <a:spcPct val="115000"/>
              </a:lnSpc>
              <a:spcBef>
                <a:spcPts val="0"/>
              </a:spcBef>
              <a:spcAft>
                <a:spcPts val="0"/>
              </a:spcAft>
              <a:buSzPts val="1400"/>
              <a:buChar char="○"/>
              <a:defRPr/>
            </a:lvl8pPr>
            <a:lvl9pPr marL="4114800" lvl="8" indent="-317500" algn="ctr">
              <a:lnSpc>
                <a:spcPct val="115000"/>
              </a:lnSpc>
              <a:spcBef>
                <a:spcPts val="0"/>
              </a:spcBef>
              <a:spcAft>
                <a:spcPts val="0"/>
              </a:spcAft>
              <a:buSzPts val="1400"/>
              <a:buChar char="■"/>
              <a:defRPr/>
            </a:lvl9pPr>
          </a:lstStyle>
          <a:p>
            <a:endParaRPr/>
          </a:p>
        </p:txBody>
      </p:sp>
      <p:sp>
        <p:nvSpPr>
          <p:cNvPr id="49" name="Google Shape;49;p4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0"/>
        <p:cNvGrpSpPr/>
        <p:nvPr/>
      </p:nvGrpSpPr>
      <p:grpSpPr>
        <a:xfrm>
          <a:off x="0" y="0"/>
          <a:ext cx="0" cy="0"/>
          <a:chOff x="0" y="0"/>
          <a:chExt cx="0" cy="0"/>
        </a:xfrm>
      </p:grpSpPr>
      <p:sp>
        <p:nvSpPr>
          <p:cNvPr id="51" name="Google Shape;51;p5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52"/>
        <p:cNvGrpSpPr/>
        <p:nvPr/>
      </p:nvGrpSpPr>
      <p:grpSpPr>
        <a:xfrm>
          <a:off x="0" y="0"/>
          <a:ext cx="0" cy="0"/>
          <a:chOff x="0" y="0"/>
          <a:chExt cx="0" cy="0"/>
        </a:xfrm>
      </p:grpSpPr>
      <p:sp>
        <p:nvSpPr>
          <p:cNvPr id="53" name="Google Shape;53;g2ea3ef7ceff_0_177"/>
          <p:cNvSpPr/>
          <p:nvPr/>
        </p:nvSpPr>
        <p:spPr>
          <a:xfrm>
            <a:off x="0" y="0"/>
            <a:ext cx="4186242" cy="5143500"/>
          </a:xfrm>
          <a:prstGeom prst="rect">
            <a:avLst/>
          </a:prstGeom>
          <a:noFill/>
          <a:ln>
            <a:noFill/>
          </a:ln>
        </p:spPr>
      </p:sp>
      <p:sp>
        <p:nvSpPr>
          <p:cNvPr id="54" name="Google Shape;54;g2ea3ef7ceff_0_177"/>
          <p:cNvSpPr txBox="1">
            <a:spLocks noGrp="1"/>
          </p:cNvSpPr>
          <p:nvPr>
            <p:ph type="title"/>
          </p:nvPr>
        </p:nvSpPr>
        <p:spPr>
          <a:xfrm>
            <a:off x="3493293" y="2107406"/>
            <a:ext cx="5022000" cy="1432500"/>
          </a:xfrm>
          <a:prstGeom prst="rect">
            <a:avLst/>
          </a:prstGeom>
          <a:noFill/>
          <a:ln>
            <a:noFill/>
          </a:ln>
        </p:spPr>
        <p:txBody>
          <a:bodyPr spcFirstLastPara="1" wrap="square" lIns="68575" tIns="34275" rIns="68575" bIns="34275" anchor="b" anchorCtr="0">
            <a:normAutofit/>
          </a:bodyPr>
          <a:lstStyle>
            <a:lvl1pPr lvl="0" algn="l" rtl="0">
              <a:lnSpc>
                <a:spcPct val="90000"/>
              </a:lnSpc>
              <a:spcBef>
                <a:spcPts val="0"/>
              </a:spcBef>
              <a:spcAft>
                <a:spcPts val="0"/>
              </a:spcAft>
              <a:buClr>
                <a:schemeClr val="dk1"/>
              </a:buClr>
              <a:buSzPts val="2100"/>
              <a:buFont typeface="Calibri"/>
              <a:buNone/>
              <a:defRPr sz="2100" cap="none">
                <a:solidFill>
                  <a:schemeClr val="dk1"/>
                </a:solidFill>
                <a:latin typeface="Calibri"/>
                <a:ea typeface="Calibri"/>
                <a:cs typeface="Calibri"/>
                <a:sym typeface="Calibri"/>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55" name="Google Shape;55;g2ea3ef7ceff_0_177"/>
          <p:cNvSpPr txBox="1">
            <a:spLocks noGrp="1"/>
          </p:cNvSpPr>
          <p:nvPr>
            <p:ph type="subTitle" idx="1"/>
          </p:nvPr>
        </p:nvSpPr>
        <p:spPr>
          <a:xfrm>
            <a:off x="3493294" y="3771602"/>
            <a:ext cx="5022000" cy="273900"/>
          </a:xfrm>
          <a:prstGeom prst="rect">
            <a:avLst/>
          </a:prstGeom>
          <a:noFill/>
          <a:ln>
            <a:noFill/>
          </a:ln>
        </p:spPr>
        <p:txBody>
          <a:bodyPr spcFirstLastPara="1" wrap="square" lIns="68575" tIns="34275" rIns="68575" bIns="34275" anchor="b" anchorCtr="0">
            <a:normAutofit/>
          </a:bodyPr>
          <a:lstStyle>
            <a:lvl1pPr lvl="0" algn="l" rtl="0">
              <a:lnSpc>
                <a:spcPct val="90000"/>
              </a:lnSpc>
              <a:spcBef>
                <a:spcPts val="800"/>
              </a:spcBef>
              <a:spcAft>
                <a:spcPts val="0"/>
              </a:spcAft>
              <a:buClr>
                <a:srgbClr val="757070"/>
              </a:buClr>
              <a:buSzPts val="1200"/>
              <a:buNone/>
              <a:defRPr sz="1200">
                <a:solidFill>
                  <a:srgbClr val="757070"/>
                </a:solidFill>
              </a:defRPr>
            </a:lvl1pPr>
            <a:lvl2pPr lvl="1" algn="ctr" rtl="0">
              <a:lnSpc>
                <a:spcPct val="90000"/>
              </a:lnSpc>
              <a:spcBef>
                <a:spcPts val="400"/>
              </a:spcBef>
              <a:spcAft>
                <a:spcPts val="0"/>
              </a:spcAft>
              <a:buClr>
                <a:schemeClr val="dk1"/>
              </a:buClr>
              <a:buSzPts val="1500"/>
              <a:buNone/>
              <a:defRPr sz="1500"/>
            </a:lvl2pPr>
            <a:lvl3pPr lvl="2" algn="ctr" rtl="0">
              <a:lnSpc>
                <a:spcPct val="90000"/>
              </a:lnSpc>
              <a:spcBef>
                <a:spcPts val="400"/>
              </a:spcBef>
              <a:spcAft>
                <a:spcPts val="0"/>
              </a:spcAft>
              <a:buClr>
                <a:schemeClr val="dk1"/>
              </a:buClr>
              <a:buSzPts val="1400"/>
              <a:buNone/>
              <a:defRPr sz="1400"/>
            </a:lvl3pPr>
            <a:lvl4pPr lvl="3" algn="ctr" rtl="0">
              <a:lnSpc>
                <a:spcPct val="90000"/>
              </a:lnSpc>
              <a:spcBef>
                <a:spcPts val="400"/>
              </a:spcBef>
              <a:spcAft>
                <a:spcPts val="0"/>
              </a:spcAft>
              <a:buClr>
                <a:schemeClr val="dk1"/>
              </a:buClr>
              <a:buSzPts val="1200"/>
              <a:buNone/>
              <a:defRPr sz="1200"/>
            </a:lvl4pPr>
            <a:lvl5pPr lvl="4" algn="ctr" rtl="0">
              <a:lnSpc>
                <a:spcPct val="90000"/>
              </a:lnSpc>
              <a:spcBef>
                <a:spcPts val="400"/>
              </a:spcBef>
              <a:spcAft>
                <a:spcPts val="0"/>
              </a:spcAft>
              <a:buClr>
                <a:schemeClr val="dk1"/>
              </a:buClr>
              <a:buSzPts val="1200"/>
              <a:buNone/>
              <a:defRPr sz="1200"/>
            </a:lvl5pPr>
            <a:lvl6pPr lvl="5" algn="ctr" rtl="0">
              <a:lnSpc>
                <a:spcPct val="90000"/>
              </a:lnSpc>
              <a:spcBef>
                <a:spcPts val="400"/>
              </a:spcBef>
              <a:spcAft>
                <a:spcPts val="0"/>
              </a:spcAft>
              <a:buClr>
                <a:schemeClr val="dk1"/>
              </a:buClr>
              <a:buSzPts val="1200"/>
              <a:buNone/>
              <a:defRPr sz="1200"/>
            </a:lvl6pPr>
            <a:lvl7pPr lvl="6" algn="ctr" rtl="0">
              <a:lnSpc>
                <a:spcPct val="90000"/>
              </a:lnSpc>
              <a:spcBef>
                <a:spcPts val="400"/>
              </a:spcBef>
              <a:spcAft>
                <a:spcPts val="0"/>
              </a:spcAft>
              <a:buClr>
                <a:schemeClr val="dk1"/>
              </a:buClr>
              <a:buSzPts val="1200"/>
              <a:buNone/>
              <a:defRPr sz="1200"/>
            </a:lvl7pPr>
            <a:lvl8pPr lvl="7" algn="ctr" rtl="0">
              <a:lnSpc>
                <a:spcPct val="90000"/>
              </a:lnSpc>
              <a:spcBef>
                <a:spcPts val="400"/>
              </a:spcBef>
              <a:spcAft>
                <a:spcPts val="0"/>
              </a:spcAft>
              <a:buClr>
                <a:schemeClr val="dk1"/>
              </a:buClr>
              <a:buSzPts val="1200"/>
              <a:buNone/>
              <a:defRPr sz="1200"/>
            </a:lvl8pPr>
            <a:lvl9pPr lvl="8" algn="ctr" rtl="0">
              <a:lnSpc>
                <a:spcPct val="90000"/>
              </a:lnSpc>
              <a:spcBef>
                <a:spcPts val="400"/>
              </a:spcBef>
              <a:spcAft>
                <a:spcPts val="0"/>
              </a:spcAft>
              <a:buClr>
                <a:schemeClr val="dk1"/>
              </a:buClr>
              <a:buSzPts val="1200"/>
              <a:buNone/>
              <a:defRPr sz="1200"/>
            </a:lvl9pPr>
          </a:lstStyle>
          <a:p>
            <a:endParaRPr/>
          </a:p>
        </p:txBody>
      </p:sp>
      <p:sp>
        <p:nvSpPr>
          <p:cNvPr id="56" name="Google Shape;56;g2ea3ef7ceff_0_177"/>
          <p:cNvSpPr txBox="1">
            <a:spLocks noGrp="1"/>
          </p:cNvSpPr>
          <p:nvPr>
            <p:ph type="ftr" idx="11"/>
          </p:nvPr>
        </p:nvSpPr>
        <p:spPr>
          <a:xfrm>
            <a:off x="5057774" y="4767263"/>
            <a:ext cx="1907400" cy="273900"/>
          </a:xfrm>
          <a:prstGeom prst="rect">
            <a:avLst/>
          </a:prstGeom>
          <a:noFill/>
          <a:ln>
            <a:noFill/>
          </a:ln>
        </p:spPr>
        <p:txBody>
          <a:bodyPr spcFirstLastPara="1" wrap="square" lIns="68575" tIns="34275" rIns="68575" bIns="34275" anchor="ctr" anchorCtr="0">
            <a:noAutofit/>
          </a:bodyPr>
          <a:lstStyle>
            <a:lvl1pPr lvl="0" algn="ctr" rtl="0">
              <a:lnSpc>
                <a:spcPct val="100000"/>
              </a:lnSpc>
              <a:spcBef>
                <a:spcPts val="0"/>
              </a:spcBef>
              <a:spcAft>
                <a:spcPts val="0"/>
              </a:spcAft>
              <a:buSzPts val="1100"/>
              <a:buNone/>
              <a:defRPr sz="1100"/>
            </a:lvl1pPr>
            <a:lvl2pPr lvl="1" algn="l" rtl="0">
              <a:lnSpc>
                <a:spcPct val="100000"/>
              </a:lnSpc>
              <a:spcBef>
                <a:spcPts val="0"/>
              </a:spcBef>
              <a:spcAft>
                <a:spcPts val="0"/>
              </a:spcAft>
              <a:buSzPts val="1100"/>
              <a:buNone/>
              <a:defRPr sz="1100"/>
            </a:lvl2pPr>
            <a:lvl3pPr lvl="2" algn="l" rtl="0">
              <a:lnSpc>
                <a:spcPct val="100000"/>
              </a:lnSpc>
              <a:spcBef>
                <a:spcPts val="0"/>
              </a:spcBef>
              <a:spcAft>
                <a:spcPts val="0"/>
              </a:spcAft>
              <a:buSzPts val="1100"/>
              <a:buNone/>
              <a:defRPr sz="1100"/>
            </a:lvl3pPr>
            <a:lvl4pPr lvl="3" algn="l" rtl="0">
              <a:lnSpc>
                <a:spcPct val="100000"/>
              </a:lnSpc>
              <a:spcBef>
                <a:spcPts val="0"/>
              </a:spcBef>
              <a:spcAft>
                <a:spcPts val="0"/>
              </a:spcAft>
              <a:buSzPts val="1100"/>
              <a:buNone/>
              <a:defRPr sz="1100"/>
            </a:lvl4pPr>
            <a:lvl5pPr lvl="4" algn="l" rtl="0">
              <a:lnSpc>
                <a:spcPct val="100000"/>
              </a:lnSpc>
              <a:spcBef>
                <a:spcPts val="0"/>
              </a:spcBef>
              <a:spcAft>
                <a:spcPts val="0"/>
              </a:spcAft>
              <a:buSzPts val="1100"/>
              <a:buNone/>
              <a:defRPr sz="1100"/>
            </a:lvl5pPr>
            <a:lvl6pPr lvl="5" algn="l" rtl="0">
              <a:lnSpc>
                <a:spcPct val="100000"/>
              </a:lnSpc>
              <a:spcBef>
                <a:spcPts val="0"/>
              </a:spcBef>
              <a:spcAft>
                <a:spcPts val="0"/>
              </a:spcAft>
              <a:buSzPts val="1100"/>
              <a:buNone/>
              <a:defRPr sz="1100"/>
            </a:lvl6pPr>
            <a:lvl7pPr lvl="6" algn="l" rtl="0">
              <a:lnSpc>
                <a:spcPct val="100000"/>
              </a:lnSpc>
              <a:spcBef>
                <a:spcPts val="0"/>
              </a:spcBef>
              <a:spcAft>
                <a:spcPts val="0"/>
              </a:spcAft>
              <a:buSzPts val="1100"/>
              <a:buNone/>
              <a:defRPr sz="1100"/>
            </a:lvl7pPr>
            <a:lvl8pPr lvl="7" algn="l" rtl="0">
              <a:lnSpc>
                <a:spcPct val="100000"/>
              </a:lnSpc>
              <a:spcBef>
                <a:spcPts val="0"/>
              </a:spcBef>
              <a:spcAft>
                <a:spcPts val="0"/>
              </a:spcAft>
              <a:buSzPts val="1100"/>
              <a:buNone/>
              <a:defRPr sz="1100"/>
            </a:lvl8pPr>
            <a:lvl9pPr lvl="8" algn="l" rtl="0">
              <a:lnSpc>
                <a:spcPct val="100000"/>
              </a:lnSpc>
              <a:spcBef>
                <a:spcPts val="0"/>
              </a:spcBef>
              <a:spcAft>
                <a:spcPts val="0"/>
              </a:spcAft>
              <a:buSzPts val="1100"/>
              <a:buNone/>
              <a:defRPr sz="1100"/>
            </a:lvl9pPr>
          </a:lstStyle>
          <a:p>
            <a:endParaRPr/>
          </a:p>
        </p:txBody>
      </p:sp>
      <p:sp>
        <p:nvSpPr>
          <p:cNvPr id="57" name="Google Shape;57;g2ea3ef7ceff_0_177"/>
          <p:cNvSpPr txBox="1">
            <a:spLocks noGrp="1"/>
          </p:cNvSpPr>
          <p:nvPr>
            <p:ph type="sldNum" idx="12"/>
          </p:nvPr>
        </p:nvSpPr>
        <p:spPr>
          <a:xfrm>
            <a:off x="7243763" y="4767263"/>
            <a:ext cx="1271700" cy="273900"/>
          </a:xfrm>
          <a:prstGeom prst="rect">
            <a:avLst/>
          </a:prstGeom>
          <a:noFill/>
          <a:ln>
            <a:noFill/>
          </a:ln>
        </p:spPr>
        <p:txBody>
          <a:bodyPr spcFirstLastPara="1" wrap="square" lIns="68575" tIns="34275" rIns="68575" bIns="34275" anchor="ctr" anchorCtr="0">
            <a:noAutofit/>
          </a:bodyPr>
          <a:lstStyle>
            <a:lvl1pPr marL="0" marR="0" lvl="0" indent="0" algn="r" rtl="0">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
        <p:nvSpPr>
          <p:cNvPr id="58" name="Google Shape;58;g2ea3ef7ceff_0_177" descr="BITS Pilani logo"/>
          <p:cNvSpPr/>
          <p:nvPr/>
        </p:nvSpPr>
        <p:spPr>
          <a:xfrm>
            <a:off x="6627529" y="144383"/>
            <a:ext cx="2504055" cy="649430"/>
          </a:xfrm>
          <a:prstGeom prst="rect">
            <a:avLst/>
          </a:prstGeom>
          <a:noFill/>
          <a:ln>
            <a:noFill/>
          </a:ln>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59"/>
        <p:cNvGrpSpPr/>
        <p:nvPr/>
      </p:nvGrpSpPr>
      <p:grpSpPr>
        <a:xfrm>
          <a:off x="0" y="0"/>
          <a:ext cx="0" cy="0"/>
          <a:chOff x="0" y="0"/>
          <a:chExt cx="0" cy="0"/>
        </a:xfrm>
      </p:grpSpPr>
      <p:sp>
        <p:nvSpPr>
          <p:cNvPr id="60" name="Google Shape;60;g2ea6e1e89e1_0_1328"/>
          <p:cNvSpPr txBox="1">
            <a:spLocks noGrp="1"/>
          </p:cNvSpPr>
          <p:nvPr>
            <p:ph type="title"/>
          </p:nvPr>
        </p:nvSpPr>
        <p:spPr>
          <a:xfrm>
            <a:off x="457200" y="205978"/>
            <a:ext cx="8229600" cy="857400"/>
          </a:xfrm>
          <a:prstGeom prst="rect">
            <a:avLst/>
          </a:prstGeom>
          <a:noFill/>
          <a:ln>
            <a:noFill/>
          </a:ln>
        </p:spPr>
        <p:txBody>
          <a:bodyPr spcFirstLastPara="1" wrap="square" lIns="68575" tIns="34275" rIns="68575" bIns="34275" anchor="ctr" anchorCtr="0">
            <a:normAutofit/>
          </a:bodyPr>
          <a:lstStyle>
            <a:lvl1pPr lvl="0" algn="l" rtl="0">
              <a:lnSpc>
                <a:spcPct val="100000"/>
              </a:lnSpc>
              <a:spcBef>
                <a:spcPts val="0"/>
              </a:spcBef>
              <a:spcAft>
                <a:spcPts val="0"/>
              </a:spcAft>
              <a:buClr>
                <a:schemeClr val="dk1"/>
              </a:buClr>
              <a:buSzPts val="3300"/>
              <a:buFont typeface="Open Sans"/>
              <a:buNone/>
              <a:defRPr b="1"/>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61" name="Google Shape;61;g2ea6e1e89e1_0_1328"/>
          <p:cNvSpPr txBox="1">
            <a:spLocks noGrp="1"/>
          </p:cNvSpPr>
          <p:nvPr>
            <p:ph type="body" idx="1"/>
          </p:nvPr>
        </p:nvSpPr>
        <p:spPr>
          <a:xfrm>
            <a:off x="457200" y="1200151"/>
            <a:ext cx="8229600" cy="3394500"/>
          </a:xfrm>
          <a:prstGeom prst="rect">
            <a:avLst/>
          </a:prstGeom>
          <a:noFill/>
          <a:ln>
            <a:noFill/>
          </a:ln>
        </p:spPr>
        <p:txBody>
          <a:bodyPr spcFirstLastPara="1" wrap="square" lIns="68575" tIns="34275" rIns="68575" bIns="34275" anchor="t" anchorCtr="0">
            <a:normAutofit/>
          </a:bodyPr>
          <a:lstStyle>
            <a:lvl1pPr marL="457200" lvl="0" indent="-317500" algn="l" rtl="0">
              <a:lnSpc>
                <a:spcPct val="100000"/>
              </a:lnSpc>
              <a:spcBef>
                <a:spcPts val="300"/>
              </a:spcBef>
              <a:spcAft>
                <a:spcPts val="0"/>
              </a:spcAft>
              <a:buClr>
                <a:schemeClr val="dk1"/>
              </a:buClr>
              <a:buSzPts val="1400"/>
              <a:buChar char="•"/>
              <a:defRPr/>
            </a:lvl1pPr>
            <a:lvl2pPr marL="914400" lvl="1" indent="-317500" algn="l" rtl="0">
              <a:lnSpc>
                <a:spcPct val="100000"/>
              </a:lnSpc>
              <a:spcBef>
                <a:spcPts val="300"/>
              </a:spcBef>
              <a:spcAft>
                <a:spcPts val="0"/>
              </a:spcAft>
              <a:buClr>
                <a:schemeClr val="dk1"/>
              </a:buClr>
              <a:buSzPts val="1400"/>
              <a:buChar char="–"/>
              <a:defRPr/>
            </a:lvl2pPr>
            <a:lvl3pPr marL="1371600" lvl="2" indent="-317500" algn="l" rtl="0">
              <a:lnSpc>
                <a:spcPct val="100000"/>
              </a:lnSpc>
              <a:spcBef>
                <a:spcPts val="300"/>
              </a:spcBef>
              <a:spcAft>
                <a:spcPts val="0"/>
              </a:spcAft>
              <a:buClr>
                <a:schemeClr val="dk1"/>
              </a:buClr>
              <a:buSzPts val="1400"/>
              <a:buChar char="•"/>
              <a:defRPr/>
            </a:lvl3pPr>
            <a:lvl4pPr marL="1828800" lvl="3" indent="-317500" algn="l" rtl="0">
              <a:lnSpc>
                <a:spcPct val="100000"/>
              </a:lnSpc>
              <a:spcBef>
                <a:spcPts val="300"/>
              </a:spcBef>
              <a:spcAft>
                <a:spcPts val="0"/>
              </a:spcAft>
              <a:buClr>
                <a:schemeClr val="dk1"/>
              </a:buClr>
              <a:buSzPts val="1400"/>
              <a:buChar char="–"/>
              <a:defRPr/>
            </a:lvl4pPr>
            <a:lvl5pPr marL="2286000" lvl="4" indent="-317500" algn="l" rtl="0">
              <a:lnSpc>
                <a:spcPct val="100000"/>
              </a:lnSpc>
              <a:spcBef>
                <a:spcPts val="300"/>
              </a:spcBef>
              <a:spcAft>
                <a:spcPts val="0"/>
              </a:spcAft>
              <a:buClr>
                <a:schemeClr val="dk1"/>
              </a:buClr>
              <a:buSzPts val="1400"/>
              <a:buChar char="»"/>
              <a:defRPr/>
            </a:lvl5pPr>
            <a:lvl6pPr marL="2743200" lvl="5" indent="-317500" algn="l" rtl="0">
              <a:lnSpc>
                <a:spcPct val="100000"/>
              </a:lnSpc>
              <a:spcBef>
                <a:spcPts val="300"/>
              </a:spcBef>
              <a:spcAft>
                <a:spcPts val="0"/>
              </a:spcAft>
              <a:buClr>
                <a:schemeClr val="dk1"/>
              </a:buClr>
              <a:buSzPts val="1400"/>
              <a:buChar char="•"/>
              <a:defRPr/>
            </a:lvl6pPr>
            <a:lvl7pPr marL="3200400" lvl="6" indent="-317500" algn="l" rtl="0">
              <a:lnSpc>
                <a:spcPct val="100000"/>
              </a:lnSpc>
              <a:spcBef>
                <a:spcPts val="300"/>
              </a:spcBef>
              <a:spcAft>
                <a:spcPts val="0"/>
              </a:spcAft>
              <a:buClr>
                <a:schemeClr val="dk1"/>
              </a:buClr>
              <a:buSzPts val="1400"/>
              <a:buChar char="•"/>
              <a:defRPr/>
            </a:lvl7pPr>
            <a:lvl8pPr marL="3657600" lvl="7" indent="-317500" algn="l" rtl="0">
              <a:lnSpc>
                <a:spcPct val="100000"/>
              </a:lnSpc>
              <a:spcBef>
                <a:spcPts val="300"/>
              </a:spcBef>
              <a:spcAft>
                <a:spcPts val="0"/>
              </a:spcAft>
              <a:buClr>
                <a:schemeClr val="dk1"/>
              </a:buClr>
              <a:buSzPts val="1400"/>
              <a:buChar char="•"/>
              <a:defRPr/>
            </a:lvl8pPr>
            <a:lvl9pPr marL="4114800" lvl="8" indent="-317500" algn="l" rtl="0">
              <a:lnSpc>
                <a:spcPct val="100000"/>
              </a:lnSpc>
              <a:spcBef>
                <a:spcPts val="300"/>
              </a:spcBef>
              <a:spcAft>
                <a:spcPts val="0"/>
              </a:spcAft>
              <a:buClr>
                <a:schemeClr val="dk1"/>
              </a:buClr>
              <a:buSzPts val="1400"/>
              <a:buChar char="•"/>
              <a:defRPr/>
            </a:lvl9pPr>
          </a:lstStyle>
          <a:p>
            <a:endParaRPr/>
          </a:p>
        </p:txBody>
      </p:sp>
      <p:sp>
        <p:nvSpPr>
          <p:cNvPr id="62" name="Google Shape;62;g2ea6e1e89e1_0_1328"/>
          <p:cNvSpPr txBox="1">
            <a:spLocks noGrp="1"/>
          </p:cNvSpPr>
          <p:nvPr>
            <p:ph type="dt" idx="10"/>
          </p:nvPr>
        </p:nvSpPr>
        <p:spPr>
          <a:xfrm>
            <a:off x="457200" y="4767263"/>
            <a:ext cx="2133600" cy="273900"/>
          </a:xfrm>
          <a:prstGeom prst="rect">
            <a:avLst/>
          </a:prstGeom>
          <a:noFill/>
          <a:ln>
            <a:noFill/>
          </a:ln>
        </p:spPr>
        <p:txBody>
          <a:bodyPr spcFirstLastPara="1" wrap="square" lIns="68575" tIns="34275" rIns="68575" bIns="34275" anchor="ctr" anchorCtr="0">
            <a:noAutofit/>
          </a:bodyPr>
          <a:lstStyle>
            <a:lvl1pPr lvl="0" algn="l" rtl="0">
              <a:lnSpc>
                <a:spcPct val="100000"/>
              </a:lnSpc>
              <a:spcBef>
                <a:spcPts val="0"/>
              </a:spcBef>
              <a:spcAft>
                <a:spcPts val="0"/>
              </a:spcAft>
              <a:buSzPts val="1100"/>
              <a:buNone/>
              <a:defRPr sz="1100"/>
            </a:lvl1pPr>
            <a:lvl2pPr lvl="1" algn="l" rtl="0">
              <a:lnSpc>
                <a:spcPct val="100000"/>
              </a:lnSpc>
              <a:spcBef>
                <a:spcPts val="0"/>
              </a:spcBef>
              <a:spcAft>
                <a:spcPts val="0"/>
              </a:spcAft>
              <a:buSzPts val="1100"/>
              <a:buNone/>
              <a:defRPr sz="1100"/>
            </a:lvl2pPr>
            <a:lvl3pPr lvl="2" algn="l" rtl="0">
              <a:lnSpc>
                <a:spcPct val="100000"/>
              </a:lnSpc>
              <a:spcBef>
                <a:spcPts val="0"/>
              </a:spcBef>
              <a:spcAft>
                <a:spcPts val="0"/>
              </a:spcAft>
              <a:buSzPts val="1100"/>
              <a:buNone/>
              <a:defRPr sz="1100"/>
            </a:lvl3pPr>
            <a:lvl4pPr lvl="3" algn="l" rtl="0">
              <a:lnSpc>
                <a:spcPct val="100000"/>
              </a:lnSpc>
              <a:spcBef>
                <a:spcPts val="0"/>
              </a:spcBef>
              <a:spcAft>
                <a:spcPts val="0"/>
              </a:spcAft>
              <a:buSzPts val="1100"/>
              <a:buNone/>
              <a:defRPr sz="1100"/>
            </a:lvl4pPr>
            <a:lvl5pPr lvl="4" algn="l" rtl="0">
              <a:lnSpc>
                <a:spcPct val="100000"/>
              </a:lnSpc>
              <a:spcBef>
                <a:spcPts val="0"/>
              </a:spcBef>
              <a:spcAft>
                <a:spcPts val="0"/>
              </a:spcAft>
              <a:buSzPts val="1100"/>
              <a:buNone/>
              <a:defRPr sz="1100"/>
            </a:lvl5pPr>
            <a:lvl6pPr lvl="5" algn="l" rtl="0">
              <a:lnSpc>
                <a:spcPct val="100000"/>
              </a:lnSpc>
              <a:spcBef>
                <a:spcPts val="0"/>
              </a:spcBef>
              <a:spcAft>
                <a:spcPts val="0"/>
              </a:spcAft>
              <a:buSzPts val="1100"/>
              <a:buNone/>
              <a:defRPr sz="1100"/>
            </a:lvl6pPr>
            <a:lvl7pPr lvl="6" algn="l" rtl="0">
              <a:lnSpc>
                <a:spcPct val="100000"/>
              </a:lnSpc>
              <a:spcBef>
                <a:spcPts val="0"/>
              </a:spcBef>
              <a:spcAft>
                <a:spcPts val="0"/>
              </a:spcAft>
              <a:buSzPts val="1100"/>
              <a:buNone/>
              <a:defRPr sz="1100"/>
            </a:lvl7pPr>
            <a:lvl8pPr lvl="7" algn="l" rtl="0">
              <a:lnSpc>
                <a:spcPct val="100000"/>
              </a:lnSpc>
              <a:spcBef>
                <a:spcPts val="0"/>
              </a:spcBef>
              <a:spcAft>
                <a:spcPts val="0"/>
              </a:spcAft>
              <a:buSzPts val="1100"/>
              <a:buNone/>
              <a:defRPr sz="1100"/>
            </a:lvl8pPr>
            <a:lvl9pPr lvl="8" algn="l" rtl="0">
              <a:lnSpc>
                <a:spcPct val="100000"/>
              </a:lnSpc>
              <a:spcBef>
                <a:spcPts val="0"/>
              </a:spcBef>
              <a:spcAft>
                <a:spcPts val="0"/>
              </a:spcAft>
              <a:buSzPts val="1100"/>
              <a:buNone/>
              <a:defRPr sz="1100"/>
            </a:lvl9pPr>
          </a:lstStyle>
          <a:p>
            <a:endParaRPr/>
          </a:p>
        </p:txBody>
      </p:sp>
      <p:sp>
        <p:nvSpPr>
          <p:cNvPr id="63" name="Google Shape;63;g2ea6e1e89e1_0_1328"/>
          <p:cNvSpPr txBox="1">
            <a:spLocks noGrp="1"/>
          </p:cNvSpPr>
          <p:nvPr>
            <p:ph type="ftr" idx="11"/>
          </p:nvPr>
        </p:nvSpPr>
        <p:spPr>
          <a:xfrm>
            <a:off x="3124200" y="4767263"/>
            <a:ext cx="2895600" cy="273900"/>
          </a:xfrm>
          <a:prstGeom prst="rect">
            <a:avLst/>
          </a:prstGeom>
          <a:noFill/>
          <a:ln>
            <a:noFill/>
          </a:ln>
        </p:spPr>
        <p:txBody>
          <a:bodyPr spcFirstLastPara="1" wrap="square" lIns="68575" tIns="34275" rIns="68575" bIns="34275" anchor="ctr" anchorCtr="0">
            <a:noAutofit/>
          </a:bodyPr>
          <a:lstStyle>
            <a:lvl1pPr lvl="0" algn="ctr" rtl="0">
              <a:lnSpc>
                <a:spcPct val="100000"/>
              </a:lnSpc>
              <a:spcBef>
                <a:spcPts val="0"/>
              </a:spcBef>
              <a:spcAft>
                <a:spcPts val="0"/>
              </a:spcAft>
              <a:buSzPts val="1100"/>
              <a:buNone/>
              <a:defRPr sz="1100"/>
            </a:lvl1pPr>
            <a:lvl2pPr lvl="1" algn="l" rtl="0">
              <a:lnSpc>
                <a:spcPct val="100000"/>
              </a:lnSpc>
              <a:spcBef>
                <a:spcPts val="0"/>
              </a:spcBef>
              <a:spcAft>
                <a:spcPts val="0"/>
              </a:spcAft>
              <a:buSzPts val="1100"/>
              <a:buNone/>
              <a:defRPr sz="1100"/>
            </a:lvl2pPr>
            <a:lvl3pPr lvl="2" algn="l" rtl="0">
              <a:lnSpc>
                <a:spcPct val="100000"/>
              </a:lnSpc>
              <a:spcBef>
                <a:spcPts val="0"/>
              </a:spcBef>
              <a:spcAft>
                <a:spcPts val="0"/>
              </a:spcAft>
              <a:buSzPts val="1100"/>
              <a:buNone/>
              <a:defRPr sz="1100"/>
            </a:lvl3pPr>
            <a:lvl4pPr lvl="3" algn="l" rtl="0">
              <a:lnSpc>
                <a:spcPct val="100000"/>
              </a:lnSpc>
              <a:spcBef>
                <a:spcPts val="0"/>
              </a:spcBef>
              <a:spcAft>
                <a:spcPts val="0"/>
              </a:spcAft>
              <a:buSzPts val="1100"/>
              <a:buNone/>
              <a:defRPr sz="1100"/>
            </a:lvl4pPr>
            <a:lvl5pPr lvl="4" algn="l" rtl="0">
              <a:lnSpc>
                <a:spcPct val="100000"/>
              </a:lnSpc>
              <a:spcBef>
                <a:spcPts val="0"/>
              </a:spcBef>
              <a:spcAft>
                <a:spcPts val="0"/>
              </a:spcAft>
              <a:buSzPts val="1100"/>
              <a:buNone/>
              <a:defRPr sz="1100"/>
            </a:lvl5pPr>
            <a:lvl6pPr lvl="5" algn="l" rtl="0">
              <a:lnSpc>
                <a:spcPct val="100000"/>
              </a:lnSpc>
              <a:spcBef>
                <a:spcPts val="0"/>
              </a:spcBef>
              <a:spcAft>
                <a:spcPts val="0"/>
              </a:spcAft>
              <a:buSzPts val="1100"/>
              <a:buNone/>
              <a:defRPr sz="1100"/>
            </a:lvl6pPr>
            <a:lvl7pPr lvl="6" algn="l" rtl="0">
              <a:lnSpc>
                <a:spcPct val="100000"/>
              </a:lnSpc>
              <a:spcBef>
                <a:spcPts val="0"/>
              </a:spcBef>
              <a:spcAft>
                <a:spcPts val="0"/>
              </a:spcAft>
              <a:buSzPts val="1100"/>
              <a:buNone/>
              <a:defRPr sz="1100"/>
            </a:lvl7pPr>
            <a:lvl8pPr lvl="7" algn="l" rtl="0">
              <a:lnSpc>
                <a:spcPct val="100000"/>
              </a:lnSpc>
              <a:spcBef>
                <a:spcPts val="0"/>
              </a:spcBef>
              <a:spcAft>
                <a:spcPts val="0"/>
              </a:spcAft>
              <a:buSzPts val="1100"/>
              <a:buNone/>
              <a:defRPr sz="1100"/>
            </a:lvl8pPr>
            <a:lvl9pPr lvl="8" algn="l" rtl="0">
              <a:lnSpc>
                <a:spcPct val="100000"/>
              </a:lnSpc>
              <a:spcBef>
                <a:spcPts val="0"/>
              </a:spcBef>
              <a:spcAft>
                <a:spcPts val="0"/>
              </a:spcAft>
              <a:buSzPts val="1100"/>
              <a:buNone/>
              <a:defRPr sz="1100"/>
            </a:lvl9pPr>
          </a:lstStyle>
          <a:p>
            <a:endParaRPr/>
          </a:p>
        </p:txBody>
      </p:sp>
      <p:sp>
        <p:nvSpPr>
          <p:cNvPr id="64" name="Google Shape;64;g2ea6e1e89e1_0_1328"/>
          <p:cNvSpPr txBox="1">
            <a:spLocks noGrp="1"/>
          </p:cNvSpPr>
          <p:nvPr>
            <p:ph type="sldNum" idx="12"/>
          </p:nvPr>
        </p:nvSpPr>
        <p:spPr>
          <a:xfrm>
            <a:off x="6553200" y="4767263"/>
            <a:ext cx="2133600" cy="273900"/>
          </a:xfrm>
          <a:prstGeom prst="rect">
            <a:avLst/>
          </a:prstGeom>
          <a:noFill/>
          <a:ln>
            <a:noFill/>
          </a:ln>
        </p:spPr>
        <p:txBody>
          <a:bodyPr spcFirstLastPara="1" wrap="square" lIns="68575" tIns="34275" rIns="68575" bIns="34275"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Open Sans"/>
                <a:ea typeface="Open Sans"/>
                <a:cs typeface="Open Sans"/>
                <a:sym typeface="Open Sans"/>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Open Sans"/>
                <a:ea typeface="Open Sans"/>
                <a:cs typeface="Open Sans"/>
                <a:sym typeface="Open Sans"/>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Open Sans"/>
                <a:ea typeface="Open Sans"/>
                <a:cs typeface="Open Sans"/>
                <a:sym typeface="Open Sans"/>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Open Sans"/>
                <a:ea typeface="Open Sans"/>
                <a:cs typeface="Open Sans"/>
                <a:sym typeface="Open Sans"/>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Open Sans"/>
                <a:ea typeface="Open Sans"/>
                <a:cs typeface="Open Sans"/>
                <a:sym typeface="Open Sans"/>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Open Sans"/>
                <a:ea typeface="Open Sans"/>
                <a:cs typeface="Open Sans"/>
                <a:sym typeface="Open Sans"/>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Open Sans"/>
                <a:ea typeface="Open Sans"/>
                <a:cs typeface="Open Sans"/>
                <a:sym typeface="Open Sans"/>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Open Sans"/>
                <a:ea typeface="Open Sans"/>
                <a:cs typeface="Open Sans"/>
                <a:sym typeface="Open Sans"/>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
              <a:t>‹#›</a:t>
            </a:fld>
            <a:endParaRPr/>
          </a:p>
        </p:txBody>
      </p:sp>
      <p:sp>
        <p:nvSpPr>
          <p:cNvPr id="65" name="Google Shape;65;g2ea6e1e89e1_0_1328"/>
          <p:cNvSpPr txBox="1"/>
          <p:nvPr/>
        </p:nvSpPr>
        <p:spPr>
          <a:xfrm>
            <a:off x="6144000" y="2475"/>
            <a:ext cx="30000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solidFill>
                  <a:srgbClr val="000000"/>
                </a:solidFill>
              </a:rPr>
              <a:t>CV </a:t>
            </a:r>
            <a:r>
              <a:rPr lang="en" sz="800"/>
              <a:t>7: Scale Invariant Feature Transform</a:t>
            </a:r>
            <a:endParaRPr sz="800">
              <a:solidFill>
                <a:srgbClr val="000000"/>
              </a:solidFil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Text, and Content" type="txAndObj">
  <p:cSld name="TEXT_AND_OBJECT">
    <p:spTree>
      <p:nvGrpSpPr>
        <p:cNvPr id="1" name="Shape 66"/>
        <p:cNvGrpSpPr/>
        <p:nvPr/>
      </p:nvGrpSpPr>
      <p:grpSpPr>
        <a:xfrm>
          <a:off x="0" y="0"/>
          <a:ext cx="0" cy="0"/>
          <a:chOff x="0" y="0"/>
          <a:chExt cx="0" cy="0"/>
        </a:xfrm>
      </p:grpSpPr>
      <p:sp>
        <p:nvSpPr>
          <p:cNvPr id="67" name="Google Shape;67;g2ea6e1e89e1_0_1334"/>
          <p:cNvSpPr txBox="1">
            <a:spLocks noGrp="1"/>
          </p:cNvSpPr>
          <p:nvPr>
            <p:ph type="title"/>
          </p:nvPr>
        </p:nvSpPr>
        <p:spPr>
          <a:xfrm>
            <a:off x="685800" y="57150"/>
            <a:ext cx="7772400" cy="628800"/>
          </a:xfrm>
          <a:prstGeom prst="rect">
            <a:avLst/>
          </a:prstGeom>
          <a:noFill/>
          <a:ln>
            <a:noFill/>
          </a:ln>
        </p:spPr>
        <p:txBody>
          <a:bodyPr spcFirstLastPara="1" wrap="square" lIns="68575" tIns="34275" rIns="68575" bIns="34275" anchor="ctr" anchorCtr="0">
            <a:normAutofit/>
          </a:bodyPr>
          <a:lstStyle>
            <a:lvl1pPr lvl="0" algn="ctr" rtl="0">
              <a:lnSpc>
                <a:spcPct val="100000"/>
              </a:lnSpc>
              <a:spcBef>
                <a:spcPts val="0"/>
              </a:spcBef>
              <a:spcAft>
                <a:spcPts val="0"/>
              </a:spcAft>
              <a:buClr>
                <a:schemeClr val="dk1"/>
              </a:buClr>
              <a:buSzPts val="1400"/>
              <a:buNone/>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68" name="Google Shape;68;g2ea6e1e89e1_0_1334"/>
          <p:cNvSpPr txBox="1">
            <a:spLocks noGrp="1"/>
          </p:cNvSpPr>
          <p:nvPr>
            <p:ph type="body" idx="1"/>
          </p:nvPr>
        </p:nvSpPr>
        <p:spPr>
          <a:xfrm>
            <a:off x="685800" y="685800"/>
            <a:ext cx="3810000" cy="3943200"/>
          </a:xfrm>
          <a:prstGeom prst="rect">
            <a:avLst/>
          </a:prstGeom>
          <a:noFill/>
          <a:ln>
            <a:noFill/>
          </a:ln>
        </p:spPr>
        <p:txBody>
          <a:bodyPr spcFirstLastPara="1" wrap="square" lIns="68575" tIns="34275" rIns="68575" bIns="34275" anchor="t" anchorCtr="0">
            <a:normAutofit/>
          </a:bodyPr>
          <a:lstStyle>
            <a:lvl1pPr marL="457200" lvl="0" indent="-317500" algn="l" rtl="0">
              <a:lnSpc>
                <a:spcPct val="100000"/>
              </a:lnSpc>
              <a:spcBef>
                <a:spcPts val="300"/>
              </a:spcBef>
              <a:spcAft>
                <a:spcPts val="0"/>
              </a:spcAft>
              <a:buClr>
                <a:schemeClr val="dk1"/>
              </a:buClr>
              <a:buSzPts val="1400"/>
              <a:buChar char="•"/>
              <a:defRPr/>
            </a:lvl1pPr>
            <a:lvl2pPr marL="914400" lvl="1" indent="-317500" algn="l" rtl="0">
              <a:lnSpc>
                <a:spcPct val="100000"/>
              </a:lnSpc>
              <a:spcBef>
                <a:spcPts val="300"/>
              </a:spcBef>
              <a:spcAft>
                <a:spcPts val="0"/>
              </a:spcAft>
              <a:buClr>
                <a:schemeClr val="dk1"/>
              </a:buClr>
              <a:buSzPts val="1400"/>
              <a:buChar char="–"/>
              <a:defRPr/>
            </a:lvl2pPr>
            <a:lvl3pPr marL="1371600" lvl="2" indent="-317500" algn="l" rtl="0">
              <a:lnSpc>
                <a:spcPct val="100000"/>
              </a:lnSpc>
              <a:spcBef>
                <a:spcPts val="300"/>
              </a:spcBef>
              <a:spcAft>
                <a:spcPts val="0"/>
              </a:spcAft>
              <a:buClr>
                <a:schemeClr val="dk1"/>
              </a:buClr>
              <a:buSzPts val="1400"/>
              <a:buChar char="•"/>
              <a:defRPr/>
            </a:lvl3pPr>
            <a:lvl4pPr marL="1828800" lvl="3" indent="-317500" algn="l" rtl="0">
              <a:lnSpc>
                <a:spcPct val="100000"/>
              </a:lnSpc>
              <a:spcBef>
                <a:spcPts val="300"/>
              </a:spcBef>
              <a:spcAft>
                <a:spcPts val="0"/>
              </a:spcAft>
              <a:buClr>
                <a:schemeClr val="dk1"/>
              </a:buClr>
              <a:buSzPts val="1400"/>
              <a:buChar char="–"/>
              <a:defRPr/>
            </a:lvl4pPr>
            <a:lvl5pPr marL="2286000" lvl="4" indent="-317500" algn="l" rtl="0">
              <a:lnSpc>
                <a:spcPct val="100000"/>
              </a:lnSpc>
              <a:spcBef>
                <a:spcPts val="300"/>
              </a:spcBef>
              <a:spcAft>
                <a:spcPts val="0"/>
              </a:spcAft>
              <a:buClr>
                <a:schemeClr val="dk1"/>
              </a:buClr>
              <a:buSzPts val="1400"/>
              <a:buChar char="»"/>
              <a:defRPr/>
            </a:lvl5pPr>
            <a:lvl6pPr marL="2743200" lvl="5" indent="-317500" algn="l" rtl="0">
              <a:lnSpc>
                <a:spcPct val="100000"/>
              </a:lnSpc>
              <a:spcBef>
                <a:spcPts val="300"/>
              </a:spcBef>
              <a:spcAft>
                <a:spcPts val="0"/>
              </a:spcAft>
              <a:buClr>
                <a:schemeClr val="dk1"/>
              </a:buClr>
              <a:buSzPts val="1400"/>
              <a:buChar char="•"/>
              <a:defRPr/>
            </a:lvl6pPr>
            <a:lvl7pPr marL="3200400" lvl="6" indent="-317500" algn="l" rtl="0">
              <a:lnSpc>
                <a:spcPct val="100000"/>
              </a:lnSpc>
              <a:spcBef>
                <a:spcPts val="300"/>
              </a:spcBef>
              <a:spcAft>
                <a:spcPts val="0"/>
              </a:spcAft>
              <a:buClr>
                <a:schemeClr val="dk1"/>
              </a:buClr>
              <a:buSzPts val="1400"/>
              <a:buChar char="•"/>
              <a:defRPr/>
            </a:lvl7pPr>
            <a:lvl8pPr marL="3657600" lvl="7" indent="-317500" algn="l" rtl="0">
              <a:lnSpc>
                <a:spcPct val="100000"/>
              </a:lnSpc>
              <a:spcBef>
                <a:spcPts val="300"/>
              </a:spcBef>
              <a:spcAft>
                <a:spcPts val="0"/>
              </a:spcAft>
              <a:buClr>
                <a:schemeClr val="dk1"/>
              </a:buClr>
              <a:buSzPts val="1400"/>
              <a:buChar char="•"/>
              <a:defRPr/>
            </a:lvl8pPr>
            <a:lvl9pPr marL="4114800" lvl="8" indent="-317500" algn="l" rtl="0">
              <a:lnSpc>
                <a:spcPct val="100000"/>
              </a:lnSpc>
              <a:spcBef>
                <a:spcPts val="300"/>
              </a:spcBef>
              <a:spcAft>
                <a:spcPts val="0"/>
              </a:spcAft>
              <a:buClr>
                <a:schemeClr val="dk1"/>
              </a:buClr>
              <a:buSzPts val="1400"/>
              <a:buChar char="•"/>
              <a:defRPr/>
            </a:lvl9pPr>
          </a:lstStyle>
          <a:p>
            <a:endParaRPr/>
          </a:p>
        </p:txBody>
      </p:sp>
      <p:sp>
        <p:nvSpPr>
          <p:cNvPr id="69" name="Google Shape;69;g2ea6e1e89e1_0_1334"/>
          <p:cNvSpPr txBox="1">
            <a:spLocks noGrp="1"/>
          </p:cNvSpPr>
          <p:nvPr>
            <p:ph type="body" idx="2"/>
          </p:nvPr>
        </p:nvSpPr>
        <p:spPr>
          <a:xfrm>
            <a:off x="4648200" y="685800"/>
            <a:ext cx="3810000" cy="3943200"/>
          </a:xfrm>
          <a:prstGeom prst="rect">
            <a:avLst/>
          </a:prstGeom>
          <a:noFill/>
          <a:ln>
            <a:noFill/>
          </a:ln>
        </p:spPr>
        <p:txBody>
          <a:bodyPr spcFirstLastPara="1" wrap="square" lIns="68575" tIns="34275" rIns="68575" bIns="34275" anchor="t" anchorCtr="0">
            <a:normAutofit/>
          </a:bodyPr>
          <a:lstStyle>
            <a:lvl1pPr marL="457200" lvl="0" indent="-317500" algn="l" rtl="0">
              <a:lnSpc>
                <a:spcPct val="100000"/>
              </a:lnSpc>
              <a:spcBef>
                <a:spcPts val="300"/>
              </a:spcBef>
              <a:spcAft>
                <a:spcPts val="0"/>
              </a:spcAft>
              <a:buClr>
                <a:schemeClr val="dk1"/>
              </a:buClr>
              <a:buSzPts val="1400"/>
              <a:buChar char="•"/>
              <a:defRPr/>
            </a:lvl1pPr>
            <a:lvl2pPr marL="914400" lvl="1" indent="-317500" algn="l" rtl="0">
              <a:lnSpc>
                <a:spcPct val="100000"/>
              </a:lnSpc>
              <a:spcBef>
                <a:spcPts val="300"/>
              </a:spcBef>
              <a:spcAft>
                <a:spcPts val="0"/>
              </a:spcAft>
              <a:buClr>
                <a:schemeClr val="dk1"/>
              </a:buClr>
              <a:buSzPts val="1400"/>
              <a:buChar char="–"/>
              <a:defRPr/>
            </a:lvl2pPr>
            <a:lvl3pPr marL="1371600" lvl="2" indent="-317500" algn="l" rtl="0">
              <a:lnSpc>
                <a:spcPct val="100000"/>
              </a:lnSpc>
              <a:spcBef>
                <a:spcPts val="300"/>
              </a:spcBef>
              <a:spcAft>
                <a:spcPts val="0"/>
              </a:spcAft>
              <a:buClr>
                <a:schemeClr val="dk1"/>
              </a:buClr>
              <a:buSzPts val="1400"/>
              <a:buChar char="•"/>
              <a:defRPr/>
            </a:lvl3pPr>
            <a:lvl4pPr marL="1828800" lvl="3" indent="-317500" algn="l" rtl="0">
              <a:lnSpc>
                <a:spcPct val="100000"/>
              </a:lnSpc>
              <a:spcBef>
                <a:spcPts val="300"/>
              </a:spcBef>
              <a:spcAft>
                <a:spcPts val="0"/>
              </a:spcAft>
              <a:buClr>
                <a:schemeClr val="dk1"/>
              </a:buClr>
              <a:buSzPts val="1400"/>
              <a:buChar char="–"/>
              <a:defRPr/>
            </a:lvl4pPr>
            <a:lvl5pPr marL="2286000" lvl="4" indent="-317500" algn="l" rtl="0">
              <a:lnSpc>
                <a:spcPct val="100000"/>
              </a:lnSpc>
              <a:spcBef>
                <a:spcPts val="300"/>
              </a:spcBef>
              <a:spcAft>
                <a:spcPts val="0"/>
              </a:spcAft>
              <a:buClr>
                <a:schemeClr val="dk1"/>
              </a:buClr>
              <a:buSzPts val="1400"/>
              <a:buChar char="»"/>
              <a:defRPr/>
            </a:lvl5pPr>
            <a:lvl6pPr marL="2743200" lvl="5" indent="-317500" algn="l" rtl="0">
              <a:lnSpc>
                <a:spcPct val="100000"/>
              </a:lnSpc>
              <a:spcBef>
                <a:spcPts val="300"/>
              </a:spcBef>
              <a:spcAft>
                <a:spcPts val="0"/>
              </a:spcAft>
              <a:buClr>
                <a:schemeClr val="dk1"/>
              </a:buClr>
              <a:buSzPts val="1400"/>
              <a:buChar char="•"/>
              <a:defRPr/>
            </a:lvl6pPr>
            <a:lvl7pPr marL="3200400" lvl="6" indent="-317500" algn="l" rtl="0">
              <a:lnSpc>
                <a:spcPct val="100000"/>
              </a:lnSpc>
              <a:spcBef>
                <a:spcPts val="300"/>
              </a:spcBef>
              <a:spcAft>
                <a:spcPts val="0"/>
              </a:spcAft>
              <a:buClr>
                <a:schemeClr val="dk1"/>
              </a:buClr>
              <a:buSzPts val="1400"/>
              <a:buChar char="•"/>
              <a:defRPr/>
            </a:lvl7pPr>
            <a:lvl8pPr marL="3657600" lvl="7" indent="-317500" algn="l" rtl="0">
              <a:lnSpc>
                <a:spcPct val="100000"/>
              </a:lnSpc>
              <a:spcBef>
                <a:spcPts val="300"/>
              </a:spcBef>
              <a:spcAft>
                <a:spcPts val="0"/>
              </a:spcAft>
              <a:buClr>
                <a:schemeClr val="dk1"/>
              </a:buClr>
              <a:buSzPts val="1400"/>
              <a:buChar char="•"/>
              <a:defRPr/>
            </a:lvl8pPr>
            <a:lvl9pPr marL="4114800" lvl="8" indent="-317500" algn="l" rtl="0">
              <a:lnSpc>
                <a:spcPct val="100000"/>
              </a:lnSpc>
              <a:spcBef>
                <a:spcPts val="300"/>
              </a:spcBef>
              <a:spcAft>
                <a:spcPts val="0"/>
              </a:spcAft>
              <a:buClr>
                <a:schemeClr val="dk1"/>
              </a:buClr>
              <a:buSzPts val="1400"/>
              <a:buChar char="•"/>
              <a:defRPr/>
            </a:lvl9pPr>
          </a:lstStyle>
          <a:p>
            <a:endParaRPr/>
          </a:p>
        </p:txBody>
      </p:sp>
      <p:sp>
        <p:nvSpPr>
          <p:cNvPr id="70" name="Google Shape;70;g2ea6e1e89e1_0_1334"/>
          <p:cNvSpPr txBox="1">
            <a:spLocks noGrp="1"/>
          </p:cNvSpPr>
          <p:nvPr>
            <p:ph type="dt" idx="10"/>
          </p:nvPr>
        </p:nvSpPr>
        <p:spPr>
          <a:xfrm>
            <a:off x="457200" y="4767263"/>
            <a:ext cx="2133600" cy="273900"/>
          </a:xfrm>
          <a:prstGeom prst="rect">
            <a:avLst/>
          </a:prstGeom>
          <a:noFill/>
          <a:ln>
            <a:noFill/>
          </a:ln>
        </p:spPr>
        <p:txBody>
          <a:bodyPr spcFirstLastPara="1" wrap="square" lIns="68575" tIns="34275" rIns="68575" bIns="34275" anchor="ctr" anchorCtr="0">
            <a:noAutofit/>
          </a:bodyPr>
          <a:lstStyle>
            <a:lvl1pPr lvl="0" algn="l" rtl="0">
              <a:lnSpc>
                <a:spcPct val="100000"/>
              </a:lnSpc>
              <a:spcBef>
                <a:spcPts val="0"/>
              </a:spcBef>
              <a:spcAft>
                <a:spcPts val="0"/>
              </a:spcAft>
              <a:buSzPts val="1100"/>
              <a:buNone/>
              <a:defRPr sz="1100"/>
            </a:lvl1pPr>
            <a:lvl2pPr lvl="1" algn="l" rtl="0">
              <a:lnSpc>
                <a:spcPct val="100000"/>
              </a:lnSpc>
              <a:spcBef>
                <a:spcPts val="0"/>
              </a:spcBef>
              <a:spcAft>
                <a:spcPts val="0"/>
              </a:spcAft>
              <a:buSzPts val="1100"/>
              <a:buNone/>
              <a:defRPr sz="1100"/>
            </a:lvl2pPr>
            <a:lvl3pPr lvl="2" algn="l" rtl="0">
              <a:lnSpc>
                <a:spcPct val="100000"/>
              </a:lnSpc>
              <a:spcBef>
                <a:spcPts val="0"/>
              </a:spcBef>
              <a:spcAft>
                <a:spcPts val="0"/>
              </a:spcAft>
              <a:buSzPts val="1100"/>
              <a:buNone/>
              <a:defRPr sz="1100"/>
            </a:lvl3pPr>
            <a:lvl4pPr lvl="3" algn="l" rtl="0">
              <a:lnSpc>
                <a:spcPct val="100000"/>
              </a:lnSpc>
              <a:spcBef>
                <a:spcPts val="0"/>
              </a:spcBef>
              <a:spcAft>
                <a:spcPts val="0"/>
              </a:spcAft>
              <a:buSzPts val="1100"/>
              <a:buNone/>
              <a:defRPr sz="1100"/>
            </a:lvl4pPr>
            <a:lvl5pPr lvl="4" algn="l" rtl="0">
              <a:lnSpc>
                <a:spcPct val="100000"/>
              </a:lnSpc>
              <a:spcBef>
                <a:spcPts val="0"/>
              </a:spcBef>
              <a:spcAft>
                <a:spcPts val="0"/>
              </a:spcAft>
              <a:buSzPts val="1100"/>
              <a:buNone/>
              <a:defRPr sz="1100"/>
            </a:lvl5pPr>
            <a:lvl6pPr lvl="5" algn="l" rtl="0">
              <a:lnSpc>
                <a:spcPct val="100000"/>
              </a:lnSpc>
              <a:spcBef>
                <a:spcPts val="0"/>
              </a:spcBef>
              <a:spcAft>
                <a:spcPts val="0"/>
              </a:spcAft>
              <a:buSzPts val="1100"/>
              <a:buNone/>
              <a:defRPr sz="1100"/>
            </a:lvl6pPr>
            <a:lvl7pPr lvl="6" algn="l" rtl="0">
              <a:lnSpc>
                <a:spcPct val="100000"/>
              </a:lnSpc>
              <a:spcBef>
                <a:spcPts val="0"/>
              </a:spcBef>
              <a:spcAft>
                <a:spcPts val="0"/>
              </a:spcAft>
              <a:buSzPts val="1100"/>
              <a:buNone/>
              <a:defRPr sz="1100"/>
            </a:lvl7pPr>
            <a:lvl8pPr lvl="7" algn="l" rtl="0">
              <a:lnSpc>
                <a:spcPct val="100000"/>
              </a:lnSpc>
              <a:spcBef>
                <a:spcPts val="0"/>
              </a:spcBef>
              <a:spcAft>
                <a:spcPts val="0"/>
              </a:spcAft>
              <a:buSzPts val="1100"/>
              <a:buNone/>
              <a:defRPr sz="1100"/>
            </a:lvl8pPr>
            <a:lvl9pPr lvl="8" algn="l" rtl="0">
              <a:lnSpc>
                <a:spcPct val="100000"/>
              </a:lnSpc>
              <a:spcBef>
                <a:spcPts val="0"/>
              </a:spcBef>
              <a:spcAft>
                <a:spcPts val="0"/>
              </a:spcAft>
              <a:buSzPts val="1100"/>
              <a:buNone/>
              <a:defRPr sz="1100"/>
            </a:lvl9pPr>
          </a:lstStyle>
          <a:p>
            <a:endParaRPr/>
          </a:p>
        </p:txBody>
      </p:sp>
      <p:sp>
        <p:nvSpPr>
          <p:cNvPr id="71" name="Google Shape;71;g2ea6e1e89e1_0_1334"/>
          <p:cNvSpPr txBox="1">
            <a:spLocks noGrp="1"/>
          </p:cNvSpPr>
          <p:nvPr>
            <p:ph type="ftr" idx="11"/>
          </p:nvPr>
        </p:nvSpPr>
        <p:spPr>
          <a:xfrm>
            <a:off x="3124200" y="4767263"/>
            <a:ext cx="2895600" cy="273900"/>
          </a:xfrm>
          <a:prstGeom prst="rect">
            <a:avLst/>
          </a:prstGeom>
          <a:noFill/>
          <a:ln>
            <a:noFill/>
          </a:ln>
        </p:spPr>
        <p:txBody>
          <a:bodyPr spcFirstLastPara="1" wrap="square" lIns="68575" tIns="34275" rIns="68575" bIns="34275" anchor="ctr" anchorCtr="0">
            <a:noAutofit/>
          </a:bodyPr>
          <a:lstStyle>
            <a:lvl1pPr lvl="0" algn="ctr" rtl="0">
              <a:lnSpc>
                <a:spcPct val="100000"/>
              </a:lnSpc>
              <a:spcBef>
                <a:spcPts val="0"/>
              </a:spcBef>
              <a:spcAft>
                <a:spcPts val="0"/>
              </a:spcAft>
              <a:buSzPts val="1100"/>
              <a:buNone/>
              <a:defRPr sz="1100"/>
            </a:lvl1pPr>
            <a:lvl2pPr lvl="1" algn="l" rtl="0">
              <a:lnSpc>
                <a:spcPct val="100000"/>
              </a:lnSpc>
              <a:spcBef>
                <a:spcPts val="0"/>
              </a:spcBef>
              <a:spcAft>
                <a:spcPts val="0"/>
              </a:spcAft>
              <a:buSzPts val="1100"/>
              <a:buNone/>
              <a:defRPr sz="1100"/>
            </a:lvl2pPr>
            <a:lvl3pPr lvl="2" algn="l" rtl="0">
              <a:lnSpc>
                <a:spcPct val="100000"/>
              </a:lnSpc>
              <a:spcBef>
                <a:spcPts val="0"/>
              </a:spcBef>
              <a:spcAft>
                <a:spcPts val="0"/>
              </a:spcAft>
              <a:buSzPts val="1100"/>
              <a:buNone/>
              <a:defRPr sz="1100"/>
            </a:lvl3pPr>
            <a:lvl4pPr lvl="3" algn="l" rtl="0">
              <a:lnSpc>
                <a:spcPct val="100000"/>
              </a:lnSpc>
              <a:spcBef>
                <a:spcPts val="0"/>
              </a:spcBef>
              <a:spcAft>
                <a:spcPts val="0"/>
              </a:spcAft>
              <a:buSzPts val="1100"/>
              <a:buNone/>
              <a:defRPr sz="1100"/>
            </a:lvl4pPr>
            <a:lvl5pPr lvl="4" algn="l" rtl="0">
              <a:lnSpc>
                <a:spcPct val="100000"/>
              </a:lnSpc>
              <a:spcBef>
                <a:spcPts val="0"/>
              </a:spcBef>
              <a:spcAft>
                <a:spcPts val="0"/>
              </a:spcAft>
              <a:buSzPts val="1100"/>
              <a:buNone/>
              <a:defRPr sz="1100"/>
            </a:lvl5pPr>
            <a:lvl6pPr lvl="5" algn="l" rtl="0">
              <a:lnSpc>
                <a:spcPct val="100000"/>
              </a:lnSpc>
              <a:spcBef>
                <a:spcPts val="0"/>
              </a:spcBef>
              <a:spcAft>
                <a:spcPts val="0"/>
              </a:spcAft>
              <a:buSzPts val="1100"/>
              <a:buNone/>
              <a:defRPr sz="1100"/>
            </a:lvl6pPr>
            <a:lvl7pPr lvl="6" algn="l" rtl="0">
              <a:lnSpc>
                <a:spcPct val="100000"/>
              </a:lnSpc>
              <a:spcBef>
                <a:spcPts val="0"/>
              </a:spcBef>
              <a:spcAft>
                <a:spcPts val="0"/>
              </a:spcAft>
              <a:buSzPts val="1100"/>
              <a:buNone/>
              <a:defRPr sz="1100"/>
            </a:lvl7pPr>
            <a:lvl8pPr lvl="7" algn="l" rtl="0">
              <a:lnSpc>
                <a:spcPct val="100000"/>
              </a:lnSpc>
              <a:spcBef>
                <a:spcPts val="0"/>
              </a:spcBef>
              <a:spcAft>
                <a:spcPts val="0"/>
              </a:spcAft>
              <a:buSzPts val="1100"/>
              <a:buNone/>
              <a:defRPr sz="1100"/>
            </a:lvl8pPr>
            <a:lvl9pPr lvl="8" algn="l" rtl="0">
              <a:lnSpc>
                <a:spcPct val="100000"/>
              </a:lnSpc>
              <a:spcBef>
                <a:spcPts val="0"/>
              </a:spcBef>
              <a:spcAft>
                <a:spcPts val="0"/>
              </a:spcAft>
              <a:buSzPts val="1100"/>
              <a:buNone/>
              <a:defRPr sz="1100"/>
            </a:lvl9pPr>
          </a:lstStyle>
          <a:p>
            <a:endParaRPr/>
          </a:p>
        </p:txBody>
      </p:sp>
      <p:sp>
        <p:nvSpPr>
          <p:cNvPr id="72" name="Google Shape;72;g2ea6e1e89e1_0_1334"/>
          <p:cNvSpPr txBox="1">
            <a:spLocks noGrp="1"/>
          </p:cNvSpPr>
          <p:nvPr>
            <p:ph type="sldNum" idx="12"/>
          </p:nvPr>
        </p:nvSpPr>
        <p:spPr>
          <a:xfrm>
            <a:off x="6553200" y="4767263"/>
            <a:ext cx="2133600" cy="273900"/>
          </a:xfrm>
          <a:prstGeom prst="rect">
            <a:avLst/>
          </a:prstGeom>
          <a:noFill/>
          <a:ln>
            <a:noFill/>
          </a:ln>
        </p:spPr>
        <p:txBody>
          <a:bodyPr spcFirstLastPara="1" wrap="square" lIns="68575" tIns="34275" rIns="68575" bIns="34275"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Open Sans"/>
                <a:ea typeface="Open Sans"/>
                <a:cs typeface="Open Sans"/>
                <a:sym typeface="Open Sans"/>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Open Sans"/>
                <a:ea typeface="Open Sans"/>
                <a:cs typeface="Open Sans"/>
                <a:sym typeface="Open Sans"/>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Open Sans"/>
                <a:ea typeface="Open Sans"/>
                <a:cs typeface="Open Sans"/>
                <a:sym typeface="Open Sans"/>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Open Sans"/>
                <a:ea typeface="Open Sans"/>
                <a:cs typeface="Open Sans"/>
                <a:sym typeface="Open Sans"/>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Open Sans"/>
                <a:ea typeface="Open Sans"/>
                <a:cs typeface="Open Sans"/>
                <a:sym typeface="Open Sans"/>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Open Sans"/>
                <a:ea typeface="Open Sans"/>
                <a:cs typeface="Open Sans"/>
                <a:sym typeface="Open Sans"/>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Open Sans"/>
                <a:ea typeface="Open Sans"/>
                <a:cs typeface="Open Sans"/>
                <a:sym typeface="Open Sans"/>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Open Sans"/>
                <a:ea typeface="Open Sans"/>
                <a:cs typeface="Open Sans"/>
                <a:sym typeface="Open Sans"/>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Introduction">
  <p:cSld name="Introduction">
    <p:spTree>
      <p:nvGrpSpPr>
        <p:cNvPr id="1" name="Shape 83"/>
        <p:cNvGrpSpPr/>
        <p:nvPr/>
      </p:nvGrpSpPr>
      <p:grpSpPr>
        <a:xfrm>
          <a:off x="0" y="0"/>
          <a:ext cx="0" cy="0"/>
          <a:chOff x="0" y="0"/>
          <a:chExt cx="0" cy="0"/>
        </a:xfrm>
      </p:grpSpPr>
      <p:pic>
        <p:nvPicPr>
          <p:cNvPr id="84" name="Google Shape;84;g322adbb763d_0_184" descr="BITS Pilani logo"/>
          <p:cNvPicPr preferRelativeResize="0"/>
          <p:nvPr/>
        </p:nvPicPr>
        <p:blipFill rotWithShape="1">
          <a:blip r:embed="rId2">
            <a:alphaModFix/>
          </a:blip>
          <a:srcRect/>
          <a:stretch/>
        </p:blipFill>
        <p:spPr>
          <a:xfrm>
            <a:off x="288131" y="216696"/>
            <a:ext cx="2504055" cy="649430"/>
          </a:xfrm>
          <a:prstGeom prst="rect">
            <a:avLst/>
          </a:prstGeom>
          <a:noFill/>
          <a:ln>
            <a:noFill/>
          </a:ln>
        </p:spPr>
      </p:pic>
      <p:sp>
        <p:nvSpPr>
          <p:cNvPr id="85" name="Google Shape;85;g322adbb763d_0_184"/>
          <p:cNvSpPr txBox="1">
            <a:spLocks noGrp="1"/>
          </p:cNvSpPr>
          <p:nvPr>
            <p:ph type="title"/>
          </p:nvPr>
        </p:nvSpPr>
        <p:spPr>
          <a:xfrm>
            <a:off x="351337" y="1253729"/>
            <a:ext cx="4504200" cy="489900"/>
          </a:xfrm>
          <a:prstGeom prst="rect">
            <a:avLst/>
          </a:prstGeom>
          <a:noFill/>
          <a:ln>
            <a:noFill/>
          </a:ln>
        </p:spPr>
        <p:txBody>
          <a:bodyPr spcFirstLastPara="1" wrap="square" lIns="68575" tIns="34275" rIns="68575" bIns="34275" anchor="b" anchorCtr="0">
            <a:normAutofit/>
          </a:bodyPr>
          <a:lstStyle>
            <a:lvl1pPr lvl="0" algn="l">
              <a:lnSpc>
                <a:spcPct val="90000"/>
              </a:lnSpc>
              <a:spcBef>
                <a:spcPts val="0"/>
              </a:spcBef>
              <a:spcAft>
                <a:spcPts val="0"/>
              </a:spcAft>
              <a:buClr>
                <a:schemeClr val="dk1"/>
              </a:buClr>
              <a:buSzPts val="2400"/>
              <a:buFont typeface="Calibri"/>
              <a:buNone/>
              <a:defRPr sz="2400" cap="none">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86" name="Google Shape;86;g322adbb763d_0_184"/>
          <p:cNvSpPr txBox="1">
            <a:spLocks noGrp="1"/>
          </p:cNvSpPr>
          <p:nvPr>
            <p:ph type="body" idx="1"/>
          </p:nvPr>
        </p:nvSpPr>
        <p:spPr>
          <a:xfrm>
            <a:off x="1021556" y="1939835"/>
            <a:ext cx="4504200" cy="2478600"/>
          </a:xfrm>
          <a:prstGeom prst="rect">
            <a:avLst/>
          </a:prstGeom>
          <a:noFill/>
          <a:ln>
            <a:noFill/>
          </a:ln>
        </p:spPr>
        <p:txBody>
          <a:bodyPr spcFirstLastPara="1" wrap="square" lIns="68575" tIns="34275" rIns="68575" bIns="34275" anchor="t" anchorCtr="0">
            <a:normAutofit/>
          </a:bodyPr>
          <a:lstStyle>
            <a:lvl1pPr marL="457200" lvl="0" indent="-342900" algn="l">
              <a:lnSpc>
                <a:spcPct val="100000"/>
              </a:lnSpc>
              <a:spcBef>
                <a:spcPts val="800"/>
              </a:spcBef>
              <a:spcAft>
                <a:spcPts val="0"/>
              </a:spcAft>
              <a:buClr>
                <a:schemeClr val="dk1"/>
              </a:buClr>
              <a:buSzPts val="1800"/>
              <a:buFont typeface="Calibri"/>
              <a:buAutoNum type="arabicPeriod"/>
              <a:defRPr sz="1800">
                <a:solidFill>
                  <a:schemeClr val="dk1"/>
                </a:solidFill>
              </a:defRPr>
            </a:lvl1pPr>
            <a:lvl2pPr marL="914400" lvl="1" indent="-228600" algn="l">
              <a:lnSpc>
                <a:spcPct val="90000"/>
              </a:lnSpc>
              <a:spcBef>
                <a:spcPts val="400"/>
              </a:spcBef>
              <a:spcAft>
                <a:spcPts val="0"/>
              </a:spcAft>
              <a:buClr>
                <a:srgbClr val="888888"/>
              </a:buClr>
              <a:buSzPts val="1500"/>
              <a:buNone/>
              <a:defRPr sz="1500">
                <a:solidFill>
                  <a:srgbClr val="888888"/>
                </a:solidFill>
              </a:defRPr>
            </a:lvl2pPr>
            <a:lvl3pPr marL="1371600" lvl="2" indent="-228600" algn="l">
              <a:lnSpc>
                <a:spcPct val="90000"/>
              </a:lnSpc>
              <a:spcBef>
                <a:spcPts val="400"/>
              </a:spcBef>
              <a:spcAft>
                <a:spcPts val="0"/>
              </a:spcAft>
              <a:buClr>
                <a:srgbClr val="888888"/>
              </a:buClr>
              <a:buSzPts val="1400"/>
              <a:buNone/>
              <a:defRPr sz="1400">
                <a:solidFill>
                  <a:srgbClr val="888888"/>
                </a:solidFill>
              </a:defRPr>
            </a:lvl3pPr>
            <a:lvl4pPr marL="1828800" lvl="3" indent="-228600" algn="l">
              <a:lnSpc>
                <a:spcPct val="90000"/>
              </a:lnSpc>
              <a:spcBef>
                <a:spcPts val="400"/>
              </a:spcBef>
              <a:spcAft>
                <a:spcPts val="0"/>
              </a:spcAft>
              <a:buClr>
                <a:srgbClr val="888888"/>
              </a:buClr>
              <a:buSzPts val="1200"/>
              <a:buNone/>
              <a:defRPr sz="1200">
                <a:solidFill>
                  <a:srgbClr val="888888"/>
                </a:solidFill>
              </a:defRPr>
            </a:lvl4pPr>
            <a:lvl5pPr marL="2286000" lvl="4" indent="-228600" algn="l">
              <a:lnSpc>
                <a:spcPct val="90000"/>
              </a:lnSpc>
              <a:spcBef>
                <a:spcPts val="400"/>
              </a:spcBef>
              <a:spcAft>
                <a:spcPts val="0"/>
              </a:spcAft>
              <a:buClr>
                <a:srgbClr val="888888"/>
              </a:buClr>
              <a:buSzPts val="1200"/>
              <a:buNone/>
              <a:defRPr sz="1200">
                <a:solidFill>
                  <a:srgbClr val="888888"/>
                </a:solidFill>
              </a:defRPr>
            </a:lvl5pPr>
            <a:lvl6pPr marL="2743200" lvl="5" indent="-228600" algn="l">
              <a:lnSpc>
                <a:spcPct val="90000"/>
              </a:lnSpc>
              <a:spcBef>
                <a:spcPts val="400"/>
              </a:spcBef>
              <a:spcAft>
                <a:spcPts val="0"/>
              </a:spcAft>
              <a:buClr>
                <a:srgbClr val="888888"/>
              </a:buClr>
              <a:buSzPts val="1200"/>
              <a:buNone/>
              <a:defRPr sz="1200">
                <a:solidFill>
                  <a:srgbClr val="888888"/>
                </a:solidFill>
              </a:defRPr>
            </a:lvl6pPr>
            <a:lvl7pPr marL="3200400" lvl="6" indent="-228600" algn="l">
              <a:lnSpc>
                <a:spcPct val="90000"/>
              </a:lnSpc>
              <a:spcBef>
                <a:spcPts val="400"/>
              </a:spcBef>
              <a:spcAft>
                <a:spcPts val="0"/>
              </a:spcAft>
              <a:buClr>
                <a:srgbClr val="888888"/>
              </a:buClr>
              <a:buSzPts val="1200"/>
              <a:buNone/>
              <a:defRPr sz="1200">
                <a:solidFill>
                  <a:srgbClr val="888888"/>
                </a:solidFill>
              </a:defRPr>
            </a:lvl7pPr>
            <a:lvl8pPr marL="3657600" lvl="7" indent="-228600" algn="l">
              <a:lnSpc>
                <a:spcPct val="90000"/>
              </a:lnSpc>
              <a:spcBef>
                <a:spcPts val="400"/>
              </a:spcBef>
              <a:spcAft>
                <a:spcPts val="0"/>
              </a:spcAft>
              <a:buClr>
                <a:srgbClr val="888888"/>
              </a:buClr>
              <a:buSzPts val="1200"/>
              <a:buNone/>
              <a:defRPr sz="1200">
                <a:solidFill>
                  <a:srgbClr val="888888"/>
                </a:solidFill>
              </a:defRPr>
            </a:lvl8pPr>
            <a:lvl9pPr marL="4114800" lvl="8" indent="-228600" algn="l">
              <a:lnSpc>
                <a:spcPct val="90000"/>
              </a:lnSpc>
              <a:spcBef>
                <a:spcPts val="400"/>
              </a:spcBef>
              <a:spcAft>
                <a:spcPts val="0"/>
              </a:spcAft>
              <a:buClr>
                <a:srgbClr val="888888"/>
              </a:buClr>
              <a:buSzPts val="1200"/>
              <a:buNone/>
              <a:defRPr sz="1200">
                <a:solidFill>
                  <a:srgbClr val="888888"/>
                </a:solidFill>
              </a:defRPr>
            </a:lvl9pPr>
          </a:lstStyle>
          <a:p>
            <a:endParaRPr/>
          </a:p>
        </p:txBody>
      </p:sp>
      <p:sp>
        <p:nvSpPr>
          <p:cNvPr id="87" name="Google Shape;87;g322adbb763d_0_184"/>
          <p:cNvSpPr txBox="1">
            <a:spLocks noGrp="1"/>
          </p:cNvSpPr>
          <p:nvPr>
            <p:ph type="ftr" idx="11"/>
          </p:nvPr>
        </p:nvSpPr>
        <p:spPr>
          <a:xfrm>
            <a:off x="1847850" y="4767263"/>
            <a:ext cx="2609700" cy="273900"/>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sz="7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88" name="Google Shape;88;g322adbb763d_0_184"/>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mart Art">
  <p:cSld name="Smart Art">
    <p:bg>
      <p:bgPr>
        <a:solidFill>
          <a:schemeClr val="lt1"/>
        </a:solidFill>
        <a:effectLst/>
      </p:bgPr>
    </p:bg>
    <p:spTree>
      <p:nvGrpSpPr>
        <p:cNvPr id="1" name="Shape 89"/>
        <p:cNvGrpSpPr/>
        <p:nvPr/>
      </p:nvGrpSpPr>
      <p:grpSpPr>
        <a:xfrm>
          <a:off x="0" y="0"/>
          <a:ext cx="0" cy="0"/>
          <a:chOff x="0" y="0"/>
          <a:chExt cx="0" cy="0"/>
        </a:xfrm>
      </p:grpSpPr>
      <p:sp>
        <p:nvSpPr>
          <p:cNvPr id="90" name="Google Shape;90;g322adbb763d_0_190"/>
          <p:cNvSpPr txBox="1">
            <a:spLocks noGrp="1"/>
          </p:cNvSpPr>
          <p:nvPr>
            <p:ph type="title"/>
          </p:nvPr>
        </p:nvSpPr>
        <p:spPr>
          <a:xfrm>
            <a:off x="628650" y="273844"/>
            <a:ext cx="7650000" cy="771000"/>
          </a:xfrm>
          <a:prstGeom prst="rect">
            <a:avLst/>
          </a:prstGeom>
          <a:noFill/>
          <a:ln>
            <a:noFill/>
          </a:ln>
        </p:spPr>
        <p:txBody>
          <a:bodyPr spcFirstLastPara="1" wrap="square" lIns="68575" tIns="34275" rIns="68575" bIns="34275" anchor="ctr" anchorCtr="0">
            <a:normAutofit/>
          </a:bodyPr>
          <a:lstStyle>
            <a:lvl1pPr lvl="0" algn="ctr">
              <a:lnSpc>
                <a:spcPct val="90000"/>
              </a:lnSpc>
              <a:spcBef>
                <a:spcPts val="0"/>
              </a:spcBef>
              <a:spcAft>
                <a:spcPts val="0"/>
              </a:spcAft>
              <a:buClr>
                <a:schemeClr val="dk1"/>
              </a:buClr>
              <a:buSzPts val="2100"/>
              <a:buFont typeface="Calibri"/>
              <a:buNone/>
              <a:defRPr sz="2100" cap="none">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91" name="Google Shape;91;g322adbb763d_0_190"/>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sz="7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92" name="Google Shape;92;g322adbb763d_0_190"/>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pic>
        <p:nvPicPr>
          <p:cNvPr id="93" name="Google Shape;93;g322adbb763d_0_190" descr="Birla Institute of Technology and Science, Pilani | Logopedia | Fandom"/>
          <p:cNvPicPr preferRelativeResize="0"/>
          <p:nvPr/>
        </p:nvPicPr>
        <p:blipFill rotWithShape="1">
          <a:blip r:embed="rId2">
            <a:alphaModFix/>
          </a:blip>
          <a:srcRect/>
          <a:stretch/>
        </p:blipFill>
        <p:spPr>
          <a:xfrm>
            <a:off x="0" y="21431"/>
            <a:ext cx="528638" cy="528638"/>
          </a:xfrm>
          <a:prstGeom prst="rect">
            <a:avLst/>
          </a:prstGeom>
          <a:noFill/>
          <a:ln>
            <a:noFill/>
          </a:ln>
        </p:spPr>
      </p:pic>
      <p:sp>
        <p:nvSpPr>
          <p:cNvPr id="94" name="Google Shape;94;g322adbb763d_0_190"/>
          <p:cNvSpPr txBox="1">
            <a:spLocks noGrp="1"/>
          </p:cNvSpPr>
          <p:nvPr>
            <p:ph type="body" idx="1"/>
          </p:nvPr>
        </p:nvSpPr>
        <p:spPr>
          <a:xfrm>
            <a:off x="628650" y="1224643"/>
            <a:ext cx="7886700" cy="3331200"/>
          </a:xfrm>
          <a:prstGeom prst="rect">
            <a:avLst/>
          </a:prstGeom>
          <a:noFill/>
          <a:ln>
            <a:noFill/>
          </a:ln>
        </p:spPr>
        <p:txBody>
          <a:bodyPr spcFirstLastPara="1" wrap="square" lIns="68575" tIns="34275" rIns="68575" bIns="34275" anchor="t" anchorCtr="0">
            <a:normAutofit/>
          </a:bodyPr>
          <a:lstStyle>
            <a:lvl1pPr marL="457200" lvl="0" indent="-361950" algn="l">
              <a:lnSpc>
                <a:spcPct val="100000"/>
              </a:lnSpc>
              <a:spcBef>
                <a:spcPts val="800"/>
              </a:spcBef>
              <a:spcAft>
                <a:spcPts val="0"/>
              </a:spcAft>
              <a:buClr>
                <a:schemeClr val="dk1"/>
              </a:buClr>
              <a:buSzPts val="2100"/>
              <a:buFont typeface="Arial"/>
              <a:buChar char="•"/>
              <a:defRPr sz="2100">
                <a:solidFill>
                  <a:schemeClr val="dk1"/>
                </a:solidFill>
              </a:defRPr>
            </a:lvl1pPr>
            <a:lvl2pPr marL="914400" lvl="1" indent="-228600" algn="l">
              <a:lnSpc>
                <a:spcPct val="90000"/>
              </a:lnSpc>
              <a:spcBef>
                <a:spcPts val="400"/>
              </a:spcBef>
              <a:spcAft>
                <a:spcPts val="0"/>
              </a:spcAft>
              <a:buClr>
                <a:srgbClr val="888888"/>
              </a:buClr>
              <a:buSzPts val="1500"/>
              <a:buNone/>
              <a:defRPr sz="1500">
                <a:solidFill>
                  <a:srgbClr val="888888"/>
                </a:solidFill>
              </a:defRPr>
            </a:lvl2pPr>
            <a:lvl3pPr marL="1371600" lvl="2" indent="-228600" algn="l">
              <a:lnSpc>
                <a:spcPct val="90000"/>
              </a:lnSpc>
              <a:spcBef>
                <a:spcPts val="400"/>
              </a:spcBef>
              <a:spcAft>
                <a:spcPts val="0"/>
              </a:spcAft>
              <a:buClr>
                <a:srgbClr val="888888"/>
              </a:buClr>
              <a:buSzPts val="1400"/>
              <a:buNone/>
              <a:defRPr sz="1400">
                <a:solidFill>
                  <a:srgbClr val="888888"/>
                </a:solidFill>
              </a:defRPr>
            </a:lvl3pPr>
            <a:lvl4pPr marL="1828800" lvl="3" indent="-228600" algn="l">
              <a:lnSpc>
                <a:spcPct val="90000"/>
              </a:lnSpc>
              <a:spcBef>
                <a:spcPts val="400"/>
              </a:spcBef>
              <a:spcAft>
                <a:spcPts val="0"/>
              </a:spcAft>
              <a:buClr>
                <a:srgbClr val="888888"/>
              </a:buClr>
              <a:buSzPts val="1200"/>
              <a:buNone/>
              <a:defRPr sz="1200">
                <a:solidFill>
                  <a:srgbClr val="888888"/>
                </a:solidFill>
              </a:defRPr>
            </a:lvl4pPr>
            <a:lvl5pPr marL="2286000" lvl="4" indent="-228600" algn="l">
              <a:lnSpc>
                <a:spcPct val="90000"/>
              </a:lnSpc>
              <a:spcBef>
                <a:spcPts val="400"/>
              </a:spcBef>
              <a:spcAft>
                <a:spcPts val="0"/>
              </a:spcAft>
              <a:buClr>
                <a:srgbClr val="888888"/>
              </a:buClr>
              <a:buSzPts val="1200"/>
              <a:buNone/>
              <a:defRPr sz="1200">
                <a:solidFill>
                  <a:srgbClr val="888888"/>
                </a:solidFill>
              </a:defRPr>
            </a:lvl5pPr>
            <a:lvl6pPr marL="2743200" lvl="5" indent="-228600" algn="l">
              <a:lnSpc>
                <a:spcPct val="90000"/>
              </a:lnSpc>
              <a:spcBef>
                <a:spcPts val="400"/>
              </a:spcBef>
              <a:spcAft>
                <a:spcPts val="0"/>
              </a:spcAft>
              <a:buClr>
                <a:srgbClr val="888888"/>
              </a:buClr>
              <a:buSzPts val="1200"/>
              <a:buNone/>
              <a:defRPr sz="1200">
                <a:solidFill>
                  <a:srgbClr val="888888"/>
                </a:solidFill>
              </a:defRPr>
            </a:lvl6pPr>
            <a:lvl7pPr marL="3200400" lvl="6" indent="-228600" algn="l">
              <a:lnSpc>
                <a:spcPct val="90000"/>
              </a:lnSpc>
              <a:spcBef>
                <a:spcPts val="400"/>
              </a:spcBef>
              <a:spcAft>
                <a:spcPts val="0"/>
              </a:spcAft>
              <a:buClr>
                <a:srgbClr val="888888"/>
              </a:buClr>
              <a:buSzPts val="1200"/>
              <a:buNone/>
              <a:defRPr sz="1200">
                <a:solidFill>
                  <a:srgbClr val="888888"/>
                </a:solidFill>
              </a:defRPr>
            </a:lvl7pPr>
            <a:lvl8pPr marL="3657600" lvl="7" indent="-228600" algn="l">
              <a:lnSpc>
                <a:spcPct val="90000"/>
              </a:lnSpc>
              <a:spcBef>
                <a:spcPts val="400"/>
              </a:spcBef>
              <a:spcAft>
                <a:spcPts val="0"/>
              </a:spcAft>
              <a:buClr>
                <a:srgbClr val="888888"/>
              </a:buClr>
              <a:buSzPts val="1200"/>
              <a:buNone/>
              <a:defRPr sz="1200">
                <a:solidFill>
                  <a:srgbClr val="888888"/>
                </a:solidFill>
              </a:defRPr>
            </a:lvl8pPr>
            <a:lvl9pPr marL="4114800" lvl="8" indent="-228600" algn="l">
              <a:lnSpc>
                <a:spcPct val="90000"/>
              </a:lnSpc>
              <a:spcBef>
                <a:spcPts val="400"/>
              </a:spcBef>
              <a:spcAft>
                <a:spcPts val="0"/>
              </a:spcAft>
              <a:buClr>
                <a:srgbClr val="888888"/>
              </a:buClr>
              <a:buSzPts val="1200"/>
              <a:buNone/>
              <a:defRPr sz="1200">
                <a:solidFill>
                  <a:srgbClr val="888888"/>
                </a:solidFill>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hart">
  <p:cSld name="Chart">
    <p:bg>
      <p:bgPr>
        <a:solidFill>
          <a:schemeClr val="accent1"/>
        </a:solidFill>
        <a:effectLst/>
      </p:bgPr>
    </p:bg>
    <p:spTree>
      <p:nvGrpSpPr>
        <p:cNvPr id="1" name="Shape 95"/>
        <p:cNvGrpSpPr/>
        <p:nvPr/>
      </p:nvGrpSpPr>
      <p:grpSpPr>
        <a:xfrm>
          <a:off x="0" y="0"/>
          <a:ext cx="0" cy="0"/>
          <a:chOff x="0" y="0"/>
          <a:chExt cx="0" cy="0"/>
        </a:xfrm>
      </p:grpSpPr>
      <p:sp>
        <p:nvSpPr>
          <p:cNvPr id="96" name="Google Shape;96;g322adbb763d_0_196"/>
          <p:cNvSpPr txBox="1">
            <a:spLocks noGrp="1"/>
          </p:cNvSpPr>
          <p:nvPr>
            <p:ph type="title"/>
          </p:nvPr>
        </p:nvSpPr>
        <p:spPr>
          <a:xfrm>
            <a:off x="628650" y="273844"/>
            <a:ext cx="7886700" cy="935100"/>
          </a:xfrm>
          <a:prstGeom prst="rect">
            <a:avLst/>
          </a:prstGeom>
          <a:noFill/>
          <a:ln>
            <a:noFill/>
          </a:ln>
        </p:spPr>
        <p:txBody>
          <a:bodyPr spcFirstLastPara="1" wrap="square" lIns="68575" tIns="34275" rIns="68575" bIns="34275" anchor="ctr" anchorCtr="0">
            <a:normAutofit/>
          </a:bodyPr>
          <a:lstStyle>
            <a:lvl1pPr lvl="0" algn="ctr">
              <a:lnSpc>
                <a:spcPct val="90000"/>
              </a:lnSpc>
              <a:spcBef>
                <a:spcPts val="0"/>
              </a:spcBef>
              <a:spcAft>
                <a:spcPts val="0"/>
              </a:spcAft>
              <a:buClr>
                <a:schemeClr val="dk1"/>
              </a:buClr>
              <a:buSzPts val="2100"/>
              <a:buFont typeface="Calibri"/>
              <a:buNone/>
              <a:defRPr sz="2100" cap="none">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97" name="Google Shape;97;g322adbb763d_0_196"/>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sz="7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98" name="Google Shape;98;g322adbb763d_0_196"/>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pic>
        <p:nvPicPr>
          <p:cNvPr id="99" name="Google Shape;99;g322adbb763d_0_196" descr="Birla Institute of Technology and Science, Pilani | Logopedia | Fandom"/>
          <p:cNvPicPr preferRelativeResize="0"/>
          <p:nvPr/>
        </p:nvPicPr>
        <p:blipFill rotWithShape="1">
          <a:blip r:embed="rId2">
            <a:alphaModFix/>
          </a:blip>
          <a:srcRect/>
          <a:stretch/>
        </p:blipFill>
        <p:spPr>
          <a:xfrm>
            <a:off x="0" y="21431"/>
            <a:ext cx="528638" cy="528638"/>
          </a:xfrm>
          <a:prstGeom prst="rect">
            <a:avLst/>
          </a:prstGeom>
          <a:noFill/>
          <a:ln>
            <a:noFill/>
          </a:ln>
        </p:spPr>
      </p:pic>
      <p:sp>
        <p:nvSpPr>
          <p:cNvPr id="100" name="Google Shape;100;g322adbb763d_0_196"/>
          <p:cNvSpPr txBox="1">
            <a:spLocks noGrp="1"/>
          </p:cNvSpPr>
          <p:nvPr>
            <p:ph type="body" idx="1"/>
          </p:nvPr>
        </p:nvSpPr>
        <p:spPr>
          <a:xfrm>
            <a:off x="628650" y="1420585"/>
            <a:ext cx="7886700" cy="3135300"/>
          </a:xfrm>
          <a:prstGeom prst="rect">
            <a:avLst/>
          </a:prstGeom>
          <a:noFill/>
          <a:ln>
            <a:noFill/>
          </a:ln>
        </p:spPr>
        <p:txBody>
          <a:bodyPr spcFirstLastPara="1" wrap="square" lIns="68575" tIns="34275" rIns="68575" bIns="34275" anchor="t" anchorCtr="0">
            <a:normAutofit/>
          </a:bodyPr>
          <a:lstStyle>
            <a:lvl1pPr marL="457200" lvl="0" indent="-361950" algn="l">
              <a:lnSpc>
                <a:spcPct val="100000"/>
              </a:lnSpc>
              <a:spcBef>
                <a:spcPts val="800"/>
              </a:spcBef>
              <a:spcAft>
                <a:spcPts val="0"/>
              </a:spcAft>
              <a:buClr>
                <a:schemeClr val="dk1"/>
              </a:buClr>
              <a:buSzPts val="2100"/>
              <a:buFont typeface="Arial"/>
              <a:buChar char="•"/>
              <a:defRPr sz="2100">
                <a:solidFill>
                  <a:schemeClr val="dk1"/>
                </a:solidFill>
              </a:defRPr>
            </a:lvl1pPr>
            <a:lvl2pPr marL="914400" lvl="1" indent="-228600" algn="l">
              <a:lnSpc>
                <a:spcPct val="90000"/>
              </a:lnSpc>
              <a:spcBef>
                <a:spcPts val="400"/>
              </a:spcBef>
              <a:spcAft>
                <a:spcPts val="0"/>
              </a:spcAft>
              <a:buClr>
                <a:srgbClr val="888888"/>
              </a:buClr>
              <a:buSzPts val="1500"/>
              <a:buNone/>
              <a:defRPr sz="1500">
                <a:solidFill>
                  <a:srgbClr val="888888"/>
                </a:solidFill>
              </a:defRPr>
            </a:lvl2pPr>
            <a:lvl3pPr marL="1371600" lvl="2" indent="-228600" algn="l">
              <a:lnSpc>
                <a:spcPct val="90000"/>
              </a:lnSpc>
              <a:spcBef>
                <a:spcPts val="400"/>
              </a:spcBef>
              <a:spcAft>
                <a:spcPts val="0"/>
              </a:spcAft>
              <a:buClr>
                <a:srgbClr val="888888"/>
              </a:buClr>
              <a:buSzPts val="1400"/>
              <a:buNone/>
              <a:defRPr sz="1400">
                <a:solidFill>
                  <a:srgbClr val="888888"/>
                </a:solidFill>
              </a:defRPr>
            </a:lvl3pPr>
            <a:lvl4pPr marL="1828800" lvl="3" indent="-228600" algn="l">
              <a:lnSpc>
                <a:spcPct val="90000"/>
              </a:lnSpc>
              <a:spcBef>
                <a:spcPts val="400"/>
              </a:spcBef>
              <a:spcAft>
                <a:spcPts val="0"/>
              </a:spcAft>
              <a:buClr>
                <a:srgbClr val="888888"/>
              </a:buClr>
              <a:buSzPts val="1200"/>
              <a:buNone/>
              <a:defRPr sz="1200">
                <a:solidFill>
                  <a:srgbClr val="888888"/>
                </a:solidFill>
              </a:defRPr>
            </a:lvl4pPr>
            <a:lvl5pPr marL="2286000" lvl="4" indent="-228600" algn="l">
              <a:lnSpc>
                <a:spcPct val="90000"/>
              </a:lnSpc>
              <a:spcBef>
                <a:spcPts val="400"/>
              </a:spcBef>
              <a:spcAft>
                <a:spcPts val="0"/>
              </a:spcAft>
              <a:buClr>
                <a:srgbClr val="888888"/>
              </a:buClr>
              <a:buSzPts val="1200"/>
              <a:buNone/>
              <a:defRPr sz="1200">
                <a:solidFill>
                  <a:srgbClr val="888888"/>
                </a:solidFill>
              </a:defRPr>
            </a:lvl5pPr>
            <a:lvl6pPr marL="2743200" lvl="5" indent="-228600" algn="l">
              <a:lnSpc>
                <a:spcPct val="90000"/>
              </a:lnSpc>
              <a:spcBef>
                <a:spcPts val="400"/>
              </a:spcBef>
              <a:spcAft>
                <a:spcPts val="0"/>
              </a:spcAft>
              <a:buClr>
                <a:srgbClr val="888888"/>
              </a:buClr>
              <a:buSzPts val="1200"/>
              <a:buNone/>
              <a:defRPr sz="1200">
                <a:solidFill>
                  <a:srgbClr val="888888"/>
                </a:solidFill>
              </a:defRPr>
            </a:lvl6pPr>
            <a:lvl7pPr marL="3200400" lvl="6" indent="-228600" algn="l">
              <a:lnSpc>
                <a:spcPct val="90000"/>
              </a:lnSpc>
              <a:spcBef>
                <a:spcPts val="400"/>
              </a:spcBef>
              <a:spcAft>
                <a:spcPts val="0"/>
              </a:spcAft>
              <a:buClr>
                <a:srgbClr val="888888"/>
              </a:buClr>
              <a:buSzPts val="1200"/>
              <a:buNone/>
              <a:defRPr sz="1200">
                <a:solidFill>
                  <a:srgbClr val="888888"/>
                </a:solidFill>
              </a:defRPr>
            </a:lvl7pPr>
            <a:lvl8pPr marL="3657600" lvl="7" indent="-228600" algn="l">
              <a:lnSpc>
                <a:spcPct val="90000"/>
              </a:lnSpc>
              <a:spcBef>
                <a:spcPts val="400"/>
              </a:spcBef>
              <a:spcAft>
                <a:spcPts val="0"/>
              </a:spcAft>
              <a:buClr>
                <a:srgbClr val="888888"/>
              </a:buClr>
              <a:buSzPts val="1200"/>
              <a:buNone/>
              <a:defRPr sz="1200">
                <a:solidFill>
                  <a:srgbClr val="888888"/>
                </a:solidFill>
              </a:defRPr>
            </a:lvl8pPr>
            <a:lvl9pPr marL="4114800" lvl="8" indent="-228600" algn="l">
              <a:lnSpc>
                <a:spcPct val="90000"/>
              </a:lnSpc>
              <a:spcBef>
                <a:spcPts val="400"/>
              </a:spcBef>
              <a:spcAft>
                <a:spcPts val="0"/>
              </a:spcAft>
              <a:buClr>
                <a:srgbClr val="888888"/>
              </a:buClr>
              <a:buSzPts val="1200"/>
              <a:buNone/>
              <a:defRPr sz="1200">
                <a:solidFill>
                  <a:srgbClr val="888888"/>
                </a:solidFil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101"/>
        <p:cNvGrpSpPr/>
        <p:nvPr/>
      </p:nvGrpSpPr>
      <p:grpSpPr>
        <a:xfrm>
          <a:off x="0" y="0"/>
          <a:ext cx="0" cy="0"/>
          <a:chOff x="0" y="0"/>
          <a:chExt cx="0" cy="0"/>
        </a:xfrm>
      </p:grpSpPr>
      <p:pic>
        <p:nvPicPr>
          <p:cNvPr id="102" name="Google Shape;102;g322adbb763d_0_202"/>
          <p:cNvPicPr preferRelativeResize="0"/>
          <p:nvPr/>
        </p:nvPicPr>
        <p:blipFill rotWithShape="1">
          <a:blip r:embed="rId2">
            <a:alphaModFix/>
          </a:blip>
          <a:srcRect/>
          <a:stretch/>
        </p:blipFill>
        <p:spPr>
          <a:xfrm>
            <a:off x="0" y="0"/>
            <a:ext cx="4186242" cy="5143500"/>
          </a:xfrm>
          <a:prstGeom prst="rect">
            <a:avLst/>
          </a:prstGeom>
          <a:noFill/>
          <a:ln>
            <a:noFill/>
          </a:ln>
        </p:spPr>
      </p:pic>
      <p:sp>
        <p:nvSpPr>
          <p:cNvPr id="103" name="Google Shape;103;g322adbb763d_0_202"/>
          <p:cNvSpPr txBox="1">
            <a:spLocks noGrp="1"/>
          </p:cNvSpPr>
          <p:nvPr>
            <p:ph type="title"/>
          </p:nvPr>
        </p:nvSpPr>
        <p:spPr>
          <a:xfrm>
            <a:off x="3493293" y="2107406"/>
            <a:ext cx="5022000" cy="1432500"/>
          </a:xfrm>
          <a:prstGeom prst="rect">
            <a:avLst/>
          </a:prstGeom>
          <a:noFill/>
          <a:ln>
            <a:noFill/>
          </a:ln>
        </p:spPr>
        <p:txBody>
          <a:bodyPr spcFirstLastPara="1" wrap="square" lIns="68575" tIns="34275" rIns="68575" bIns="34275" anchor="b" anchorCtr="0">
            <a:normAutofit/>
          </a:bodyPr>
          <a:lstStyle>
            <a:lvl1pPr lvl="0" algn="l">
              <a:lnSpc>
                <a:spcPct val="90000"/>
              </a:lnSpc>
              <a:spcBef>
                <a:spcPts val="0"/>
              </a:spcBef>
              <a:spcAft>
                <a:spcPts val="0"/>
              </a:spcAft>
              <a:buClr>
                <a:schemeClr val="dk1"/>
              </a:buClr>
              <a:buSzPts val="2100"/>
              <a:buFont typeface="Calibri"/>
              <a:buNone/>
              <a:defRPr sz="2100" cap="none">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04" name="Google Shape;104;g322adbb763d_0_202"/>
          <p:cNvSpPr txBox="1">
            <a:spLocks noGrp="1"/>
          </p:cNvSpPr>
          <p:nvPr>
            <p:ph type="subTitle" idx="1"/>
          </p:nvPr>
        </p:nvSpPr>
        <p:spPr>
          <a:xfrm>
            <a:off x="3493294" y="3771602"/>
            <a:ext cx="5022000" cy="273900"/>
          </a:xfrm>
          <a:prstGeom prst="rect">
            <a:avLst/>
          </a:prstGeom>
          <a:noFill/>
          <a:ln>
            <a:noFill/>
          </a:ln>
        </p:spPr>
        <p:txBody>
          <a:bodyPr spcFirstLastPara="1" wrap="square" lIns="68575" tIns="34275" rIns="68575" bIns="34275" anchor="b" anchorCtr="0">
            <a:normAutofit/>
          </a:bodyPr>
          <a:lstStyle>
            <a:lvl1pPr lvl="0" algn="l">
              <a:lnSpc>
                <a:spcPct val="90000"/>
              </a:lnSpc>
              <a:spcBef>
                <a:spcPts val="800"/>
              </a:spcBef>
              <a:spcAft>
                <a:spcPts val="0"/>
              </a:spcAft>
              <a:buClr>
                <a:srgbClr val="757070"/>
              </a:buClr>
              <a:buSzPts val="1200"/>
              <a:buNone/>
              <a:defRPr sz="1200">
                <a:solidFill>
                  <a:srgbClr val="757070"/>
                </a:solidFill>
              </a:defRPr>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a:endParaRPr/>
          </a:p>
        </p:txBody>
      </p:sp>
      <p:sp>
        <p:nvSpPr>
          <p:cNvPr id="105" name="Google Shape;105;g322adbb763d_0_202"/>
          <p:cNvSpPr txBox="1">
            <a:spLocks noGrp="1"/>
          </p:cNvSpPr>
          <p:nvPr>
            <p:ph type="ftr" idx="11"/>
          </p:nvPr>
        </p:nvSpPr>
        <p:spPr>
          <a:xfrm>
            <a:off x="5057774" y="4767263"/>
            <a:ext cx="1907400" cy="273900"/>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sz="11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06" name="Google Shape;106;g322adbb763d_0_202"/>
          <p:cNvSpPr txBox="1">
            <a:spLocks noGrp="1"/>
          </p:cNvSpPr>
          <p:nvPr>
            <p:ph type="sldNum" idx="12"/>
          </p:nvPr>
        </p:nvSpPr>
        <p:spPr>
          <a:xfrm>
            <a:off x="7243763" y="4767263"/>
            <a:ext cx="1271700" cy="2739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pic>
        <p:nvPicPr>
          <p:cNvPr id="107" name="Google Shape;107;g322adbb763d_0_202" descr="BITS Pilani logo"/>
          <p:cNvPicPr preferRelativeResize="0"/>
          <p:nvPr/>
        </p:nvPicPr>
        <p:blipFill rotWithShape="1">
          <a:blip r:embed="rId3">
            <a:alphaModFix/>
          </a:blip>
          <a:srcRect/>
          <a:stretch/>
        </p:blipFill>
        <p:spPr>
          <a:xfrm>
            <a:off x="6627529" y="144383"/>
            <a:ext cx="2504055" cy="649430"/>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hree Content">
  <p:cSld name="Three Content">
    <p:bg>
      <p:bgPr>
        <a:solidFill>
          <a:schemeClr val="lt1"/>
        </a:solidFill>
        <a:effectLst/>
      </p:bgPr>
    </p:bg>
    <p:spTree>
      <p:nvGrpSpPr>
        <p:cNvPr id="1" name="Shape 108"/>
        <p:cNvGrpSpPr/>
        <p:nvPr/>
      </p:nvGrpSpPr>
      <p:grpSpPr>
        <a:xfrm>
          <a:off x="0" y="0"/>
          <a:ext cx="0" cy="0"/>
          <a:chOff x="0" y="0"/>
          <a:chExt cx="0" cy="0"/>
        </a:xfrm>
      </p:grpSpPr>
      <p:sp>
        <p:nvSpPr>
          <p:cNvPr id="109" name="Google Shape;109;g322adbb763d_0_209"/>
          <p:cNvSpPr txBox="1">
            <a:spLocks noGrp="1"/>
          </p:cNvSpPr>
          <p:nvPr>
            <p:ph type="title"/>
          </p:nvPr>
        </p:nvSpPr>
        <p:spPr>
          <a:xfrm>
            <a:off x="932328" y="332527"/>
            <a:ext cx="7583100" cy="788700"/>
          </a:xfrm>
          <a:prstGeom prst="rect">
            <a:avLst/>
          </a:prstGeom>
          <a:noFill/>
          <a:ln>
            <a:noFill/>
          </a:ln>
        </p:spPr>
        <p:txBody>
          <a:bodyPr spcFirstLastPara="1" wrap="square" lIns="68575" tIns="34275" rIns="68575" bIns="34275" anchor="ctr" anchorCtr="0">
            <a:normAutofit/>
          </a:bodyPr>
          <a:lstStyle>
            <a:lvl1pPr lvl="0" algn="ctr">
              <a:lnSpc>
                <a:spcPct val="90000"/>
              </a:lnSpc>
              <a:spcBef>
                <a:spcPts val="0"/>
              </a:spcBef>
              <a:spcAft>
                <a:spcPts val="0"/>
              </a:spcAft>
              <a:buClr>
                <a:schemeClr val="dk1"/>
              </a:buClr>
              <a:buSzPts val="2100"/>
              <a:buFont typeface="Calibri"/>
              <a:buNone/>
              <a:defRPr sz="2100" cap="none">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10" name="Google Shape;110;g322adbb763d_0_209"/>
          <p:cNvSpPr txBox="1">
            <a:spLocks noGrp="1"/>
          </p:cNvSpPr>
          <p:nvPr>
            <p:ph type="body" idx="1"/>
          </p:nvPr>
        </p:nvSpPr>
        <p:spPr>
          <a:xfrm>
            <a:off x="932327" y="1449578"/>
            <a:ext cx="2161800" cy="618000"/>
          </a:xfrm>
          <a:prstGeom prst="rect">
            <a:avLst/>
          </a:prstGeom>
          <a:noFill/>
          <a:ln>
            <a:noFill/>
          </a:ln>
        </p:spPr>
        <p:txBody>
          <a:bodyPr spcFirstLastPara="1" wrap="square" lIns="68575" tIns="34275" rIns="68575" bIns="34275" anchor="b" anchorCtr="0">
            <a:noAutofit/>
          </a:bodyPr>
          <a:lstStyle>
            <a:lvl1pPr marL="457200" lvl="0" indent="-228600" algn="l">
              <a:lnSpc>
                <a:spcPct val="90000"/>
              </a:lnSpc>
              <a:spcBef>
                <a:spcPts val="800"/>
              </a:spcBef>
              <a:spcAft>
                <a:spcPts val="0"/>
              </a:spcAft>
              <a:buClr>
                <a:schemeClr val="dk1"/>
              </a:buClr>
              <a:buSzPts val="1500"/>
              <a:buNone/>
              <a:defRPr sz="1500">
                <a:solidFill>
                  <a:schemeClr val="dk1"/>
                </a:solidFill>
                <a:latin typeface="Calibri"/>
                <a:ea typeface="Calibri"/>
                <a:cs typeface="Calibri"/>
                <a:sym typeface="Calibri"/>
              </a:defRPr>
            </a:lvl1pPr>
            <a:lvl2pPr marL="914400" lvl="1" indent="-228600" algn="l">
              <a:lnSpc>
                <a:spcPct val="90000"/>
              </a:lnSpc>
              <a:spcBef>
                <a:spcPts val="400"/>
              </a:spcBef>
              <a:spcAft>
                <a:spcPts val="0"/>
              </a:spcAft>
              <a:buClr>
                <a:schemeClr val="dk1"/>
              </a:buClr>
              <a:buSzPts val="1500"/>
              <a:buNone/>
              <a:defRPr sz="1500" b="1"/>
            </a:lvl2pPr>
            <a:lvl3pPr marL="1371600" lvl="2" indent="-228600" algn="l">
              <a:lnSpc>
                <a:spcPct val="90000"/>
              </a:lnSpc>
              <a:spcBef>
                <a:spcPts val="400"/>
              </a:spcBef>
              <a:spcAft>
                <a:spcPts val="0"/>
              </a:spcAft>
              <a:buClr>
                <a:schemeClr val="dk1"/>
              </a:buClr>
              <a:buSzPts val="1400"/>
              <a:buNone/>
              <a:defRPr sz="1400" b="1"/>
            </a:lvl3pPr>
            <a:lvl4pPr marL="1828800" lvl="3" indent="-228600" algn="l">
              <a:lnSpc>
                <a:spcPct val="90000"/>
              </a:lnSpc>
              <a:spcBef>
                <a:spcPts val="400"/>
              </a:spcBef>
              <a:spcAft>
                <a:spcPts val="0"/>
              </a:spcAft>
              <a:buClr>
                <a:schemeClr val="dk1"/>
              </a:buClr>
              <a:buSzPts val="1200"/>
              <a:buNone/>
              <a:defRPr sz="1200" b="1"/>
            </a:lvl4pPr>
            <a:lvl5pPr marL="2286000" lvl="4" indent="-228600" algn="l">
              <a:lnSpc>
                <a:spcPct val="90000"/>
              </a:lnSpc>
              <a:spcBef>
                <a:spcPts val="400"/>
              </a:spcBef>
              <a:spcAft>
                <a:spcPts val="0"/>
              </a:spcAft>
              <a:buClr>
                <a:schemeClr val="dk1"/>
              </a:buClr>
              <a:buSzPts val="1200"/>
              <a:buNone/>
              <a:defRPr sz="1200" b="1"/>
            </a:lvl5pPr>
            <a:lvl6pPr marL="2743200" lvl="5" indent="-228600" algn="l">
              <a:lnSpc>
                <a:spcPct val="90000"/>
              </a:lnSpc>
              <a:spcBef>
                <a:spcPts val="400"/>
              </a:spcBef>
              <a:spcAft>
                <a:spcPts val="0"/>
              </a:spcAft>
              <a:buClr>
                <a:schemeClr val="dk1"/>
              </a:buClr>
              <a:buSzPts val="1200"/>
              <a:buNone/>
              <a:defRPr sz="1200" b="1"/>
            </a:lvl6pPr>
            <a:lvl7pPr marL="3200400" lvl="6" indent="-228600" algn="l">
              <a:lnSpc>
                <a:spcPct val="90000"/>
              </a:lnSpc>
              <a:spcBef>
                <a:spcPts val="400"/>
              </a:spcBef>
              <a:spcAft>
                <a:spcPts val="0"/>
              </a:spcAft>
              <a:buClr>
                <a:schemeClr val="dk1"/>
              </a:buClr>
              <a:buSzPts val="1200"/>
              <a:buNone/>
              <a:defRPr sz="1200" b="1"/>
            </a:lvl7pPr>
            <a:lvl8pPr marL="3657600" lvl="7" indent="-228600" algn="l">
              <a:lnSpc>
                <a:spcPct val="90000"/>
              </a:lnSpc>
              <a:spcBef>
                <a:spcPts val="400"/>
              </a:spcBef>
              <a:spcAft>
                <a:spcPts val="0"/>
              </a:spcAft>
              <a:buClr>
                <a:schemeClr val="dk1"/>
              </a:buClr>
              <a:buSzPts val="1200"/>
              <a:buNone/>
              <a:defRPr sz="1200" b="1"/>
            </a:lvl8pPr>
            <a:lvl9pPr marL="4114800" lvl="8" indent="-228600" algn="l">
              <a:lnSpc>
                <a:spcPct val="90000"/>
              </a:lnSpc>
              <a:spcBef>
                <a:spcPts val="400"/>
              </a:spcBef>
              <a:spcAft>
                <a:spcPts val="0"/>
              </a:spcAft>
              <a:buClr>
                <a:schemeClr val="dk1"/>
              </a:buClr>
              <a:buSzPts val="1200"/>
              <a:buNone/>
              <a:defRPr sz="1200" b="1"/>
            </a:lvl9pPr>
          </a:lstStyle>
          <a:p>
            <a:endParaRPr/>
          </a:p>
        </p:txBody>
      </p:sp>
      <p:sp>
        <p:nvSpPr>
          <p:cNvPr id="111" name="Google Shape;111;g322adbb763d_0_209"/>
          <p:cNvSpPr txBox="1">
            <a:spLocks noGrp="1"/>
          </p:cNvSpPr>
          <p:nvPr>
            <p:ph type="body" idx="2"/>
          </p:nvPr>
        </p:nvSpPr>
        <p:spPr>
          <a:xfrm>
            <a:off x="932328" y="2292532"/>
            <a:ext cx="2161800" cy="2082000"/>
          </a:xfrm>
          <a:prstGeom prst="rect">
            <a:avLst/>
          </a:prstGeom>
          <a:noFill/>
          <a:ln>
            <a:noFill/>
          </a:ln>
        </p:spPr>
        <p:txBody>
          <a:bodyPr spcFirstLastPara="1" wrap="square" lIns="68575" tIns="34275" rIns="68575" bIns="34275" anchor="t" anchorCtr="0">
            <a:normAutofit/>
          </a:bodyPr>
          <a:lstStyle>
            <a:lvl1pPr marL="457200" lvl="0" indent="-228600" algn="l">
              <a:lnSpc>
                <a:spcPct val="100000"/>
              </a:lnSpc>
              <a:spcBef>
                <a:spcPts val="800"/>
              </a:spcBef>
              <a:spcAft>
                <a:spcPts val="0"/>
              </a:spcAft>
              <a:buClr>
                <a:schemeClr val="dk1"/>
              </a:buClr>
              <a:buSzPts val="1100"/>
              <a:buNone/>
              <a:defRPr sz="1100"/>
            </a:lvl1pPr>
            <a:lvl2pPr marL="914400" lvl="1" indent="-228600" algn="l">
              <a:lnSpc>
                <a:spcPct val="100000"/>
              </a:lnSpc>
              <a:spcBef>
                <a:spcPts val="400"/>
              </a:spcBef>
              <a:spcAft>
                <a:spcPts val="0"/>
              </a:spcAft>
              <a:buClr>
                <a:schemeClr val="dk1"/>
              </a:buClr>
              <a:buSzPts val="1100"/>
              <a:buNone/>
              <a:defRPr sz="1100"/>
            </a:lvl2pPr>
            <a:lvl3pPr marL="1371600" lvl="2" indent="-228600" algn="l">
              <a:lnSpc>
                <a:spcPct val="100000"/>
              </a:lnSpc>
              <a:spcBef>
                <a:spcPts val="400"/>
              </a:spcBef>
              <a:spcAft>
                <a:spcPts val="0"/>
              </a:spcAft>
              <a:buClr>
                <a:schemeClr val="dk1"/>
              </a:buClr>
              <a:buSzPts val="1100"/>
              <a:buNone/>
              <a:defRPr sz="1100"/>
            </a:lvl3pPr>
            <a:lvl4pPr marL="1828800" lvl="3" indent="-228600" algn="l">
              <a:lnSpc>
                <a:spcPct val="100000"/>
              </a:lnSpc>
              <a:spcBef>
                <a:spcPts val="400"/>
              </a:spcBef>
              <a:spcAft>
                <a:spcPts val="0"/>
              </a:spcAft>
              <a:buClr>
                <a:schemeClr val="dk1"/>
              </a:buClr>
              <a:buSzPts val="1100"/>
              <a:buNone/>
              <a:defRPr sz="1100"/>
            </a:lvl4pPr>
            <a:lvl5pPr marL="2286000" lvl="4" indent="-228600" algn="l">
              <a:lnSpc>
                <a:spcPct val="100000"/>
              </a:lnSpc>
              <a:spcBef>
                <a:spcPts val="400"/>
              </a:spcBef>
              <a:spcAft>
                <a:spcPts val="0"/>
              </a:spcAft>
              <a:buClr>
                <a:schemeClr val="dk1"/>
              </a:buClr>
              <a:buSzPts val="1100"/>
              <a:buNone/>
              <a:defRPr sz="1100"/>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12" name="Google Shape;112;g322adbb763d_0_209"/>
          <p:cNvSpPr txBox="1">
            <a:spLocks noGrp="1"/>
          </p:cNvSpPr>
          <p:nvPr>
            <p:ph type="body" idx="3"/>
          </p:nvPr>
        </p:nvSpPr>
        <p:spPr>
          <a:xfrm>
            <a:off x="3485748" y="1465082"/>
            <a:ext cx="2172600" cy="618000"/>
          </a:xfrm>
          <a:prstGeom prst="rect">
            <a:avLst/>
          </a:prstGeom>
          <a:noFill/>
          <a:ln>
            <a:noFill/>
          </a:ln>
        </p:spPr>
        <p:txBody>
          <a:bodyPr spcFirstLastPara="1" wrap="square" lIns="68575" tIns="34275" rIns="68575" bIns="34275" anchor="b" anchorCtr="0">
            <a:noAutofit/>
          </a:bodyPr>
          <a:lstStyle>
            <a:lvl1pPr marL="457200" lvl="0" indent="-228600" algn="l">
              <a:lnSpc>
                <a:spcPct val="90000"/>
              </a:lnSpc>
              <a:spcBef>
                <a:spcPts val="800"/>
              </a:spcBef>
              <a:spcAft>
                <a:spcPts val="0"/>
              </a:spcAft>
              <a:buClr>
                <a:schemeClr val="dk1"/>
              </a:buClr>
              <a:buSzPts val="1500"/>
              <a:buNone/>
              <a:defRPr sz="1500">
                <a:solidFill>
                  <a:schemeClr val="dk1"/>
                </a:solidFill>
                <a:latin typeface="Calibri"/>
                <a:ea typeface="Calibri"/>
                <a:cs typeface="Calibri"/>
                <a:sym typeface="Calibri"/>
              </a:defRPr>
            </a:lvl1pPr>
            <a:lvl2pPr marL="914400" lvl="1" indent="-228600" algn="l">
              <a:lnSpc>
                <a:spcPct val="90000"/>
              </a:lnSpc>
              <a:spcBef>
                <a:spcPts val="400"/>
              </a:spcBef>
              <a:spcAft>
                <a:spcPts val="0"/>
              </a:spcAft>
              <a:buClr>
                <a:schemeClr val="dk1"/>
              </a:buClr>
              <a:buSzPts val="1500"/>
              <a:buNone/>
              <a:defRPr sz="1500" b="1"/>
            </a:lvl2pPr>
            <a:lvl3pPr marL="1371600" lvl="2" indent="-228600" algn="l">
              <a:lnSpc>
                <a:spcPct val="90000"/>
              </a:lnSpc>
              <a:spcBef>
                <a:spcPts val="400"/>
              </a:spcBef>
              <a:spcAft>
                <a:spcPts val="0"/>
              </a:spcAft>
              <a:buClr>
                <a:schemeClr val="dk1"/>
              </a:buClr>
              <a:buSzPts val="1400"/>
              <a:buNone/>
              <a:defRPr sz="1400" b="1"/>
            </a:lvl3pPr>
            <a:lvl4pPr marL="1828800" lvl="3" indent="-228600" algn="l">
              <a:lnSpc>
                <a:spcPct val="90000"/>
              </a:lnSpc>
              <a:spcBef>
                <a:spcPts val="400"/>
              </a:spcBef>
              <a:spcAft>
                <a:spcPts val="0"/>
              </a:spcAft>
              <a:buClr>
                <a:schemeClr val="dk1"/>
              </a:buClr>
              <a:buSzPts val="1200"/>
              <a:buNone/>
              <a:defRPr sz="1200" b="1"/>
            </a:lvl4pPr>
            <a:lvl5pPr marL="2286000" lvl="4" indent="-228600" algn="l">
              <a:lnSpc>
                <a:spcPct val="90000"/>
              </a:lnSpc>
              <a:spcBef>
                <a:spcPts val="400"/>
              </a:spcBef>
              <a:spcAft>
                <a:spcPts val="0"/>
              </a:spcAft>
              <a:buClr>
                <a:schemeClr val="dk1"/>
              </a:buClr>
              <a:buSzPts val="1200"/>
              <a:buNone/>
              <a:defRPr sz="1200" b="1"/>
            </a:lvl5pPr>
            <a:lvl6pPr marL="2743200" lvl="5" indent="-228600" algn="l">
              <a:lnSpc>
                <a:spcPct val="90000"/>
              </a:lnSpc>
              <a:spcBef>
                <a:spcPts val="400"/>
              </a:spcBef>
              <a:spcAft>
                <a:spcPts val="0"/>
              </a:spcAft>
              <a:buClr>
                <a:schemeClr val="dk1"/>
              </a:buClr>
              <a:buSzPts val="1200"/>
              <a:buNone/>
              <a:defRPr sz="1200" b="1"/>
            </a:lvl6pPr>
            <a:lvl7pPr marL="3200400" lvl="6" indent="-228600" algn="l">
              <a:lnSpc>
                <a:spcPct val="90000"/>
              </a:lnSpc>
              <a:spcBef>
                <a:spcPts val="400"/>
              </a:spcBef>
              <a:spcAft>
                <a:spcPts val="0"/>
              </a:spcAft>
              <a:buClr>
                <a:schemeClr val="dk1"/>
              </a:buClr>
              <a:buSzPts val="1200"/>
              <a:buNone/>
              <a:defRPr sz="1200" b="1"/>
            </a:lvl7pPr>
            <a:lvl8pPr marL="3657600" lvl="7" indent="-228600" algn="l">
              <a:lnSpc>
                <a:spcPct val="90000"/>
              </a:lnSpc>
              <a:spcBef>
                <a:spcPts val="400"/>
              </a:spcBef>
              <a:spcAft>
                <a:spcPts val="0"/>
              </a:spcAft>
              <a:buClr>
                <a:schemeClr val="dk1"/>
              </a:buClr>
              <a:buSzPts val="1200"/>
              <a:buNone/>
              <a:defRPr sz="1200" b="1"/>
            </a:lvl8pPr>
            <a:lvl9pPr marL="4114800" lvl="8" indent="-228600" algn="l">
              <a:lnSpc>
                <a:spcPct val="90000"/>
              </a:lnSpc>
              <a:spcBef>
                <a:spcPts val="400"/>
              </a:spcBef>
              <a:spcAft>
                <a:spcPts val="0"/>
              </a:spcAft>
              <a:buClr>
                <a:schemeClr val="dk1"/>
              </a:buClr>
              <a:buSzPts val="1200"/>
              <a:buNone/>
              <a:defRPr sz="1200" b="1"/>
            </a:lvl9pPr>
          </a:lstStyle>
          <a:p>
            <a:endParaRPr/>
          </a:p>
        </p:txBody>
      </p:sp>
      <p:sp>
        <p:nvSpPr>
          <p:cNvPr id="113" name="Google Shape;113;g322adbb763d_0_209"/>
          <p:cNvSpPr txBox="1">
            <a:spLocks noGrp="1"/>
          </p:cNvSpPr>
          <p:nvPr>
            <p:ph type="body" idx="4"/>
          </p:nvPr>
        </p:nvSpPr>
        <p:spPr>
          <a:xfrm>
            <a:off x="3485749" y="2292532"/>
            <a:ext cx="2172600" cy="2082000"/>
          </a:xfrm>
          <a:prstGeom prst="rect">
            <a:avLst/>
          </a:prstGeom>
          <a:noFill/>
          <a:ln>
            <a:noFill/>
          </a:ln>
        </p:spPr>
        <p:txBody>
          <a:bodyPr spcFirstLastPara="1" wrap="square" lIns="68575" tIns="34275" rIns="68575" bIns="34275" anchor="t" anchorCtr="0">
            <a:normAutofit/>
          </a:bodyPr>
          <a:lstStyle>
            <a:lvl1pPr marL="457200" lvl="0" indent="-228600" algn="l">
              <a:lnSpc>
                <a:spcPct val="100000"/>
              </a:lnSpc>
              <a:spcBef>
                <a:spcPts val="800"/>
              </a:spcBef>
              <a:spcAft>
                <a:spcPts val="0"/>
              </a:spcAft>
              <a:buClr>
                <a:schemeClr val="dk1"/>
              </a:buClr>
              <a:buSzPts val="1100"/>
              <a:buNone/>
              <a:defRPr sz="1100"/>
            </a:lvl1pPr>
            <a:lvl2pPr marL="914400" lvl="1" indent="-228600" algn="l">
              <a:lnSpc>
                <a:spcPct val="100000"/>
              </a:lnSpc>
              <a:spcBef>
                <a:spcPts val="400"/>
              </a:spcBef>
              <a:spcAft>
                <a:spcPts val="0"/>
              </a:spcAft>
              <a:buClr>
                <a:schemeClr val="dk1"/>
              </a:buClr>
              <a:buSzPts val="1100"/>
              <a:buNone/>
              <a:defRPr sz="1100"/>
            </a:lvl2pPr>
            <a:lvl3pPr marL="1371600" lvl="2" indent="-228600" algn="l">
              <a:lnSpc>
                <a:spcPct val="100000"/>
              </a:lnSpc>
              <a:spcBef>
                <a:spcPts val="400"/>
              </a:spcBef>
              <a:spcAft>
                <a:spcPts val="0"/>
              </a:spcAft>
              <a:buClr>
                <a:schemeClr val="dk1"/>
              </a:buClr>
              <a:buSzPts val="1100"/>
              <a:buNone/>
              <a:defRPr sz="1100"/>
            </a:lvl3pPr>
            <a:lvl4pPr marL="1828800" lvl="3" indent="-228600" algn="l">
              <a:lnSpc>
                <a:spcPct val="100000"/>
              </a:lnSpc>
              <a:spcBef>
                <a:spcPts val="400"/>
              </a:spcBef>
              <a:spcAft>
                <a:spcPts val="0"/>
              </a:spcAft>
              <a:buClr>
                <a:schemeClr val="dk1"/>
              </a:buClr>
              <a:buSzPts val="1100"/>
              <a:buNone/>
              <a:defRPr sz="1100"/>
            </a:lvl4pPr>
            <a:lvl5pPr marL="2286000" lvl="4" indent="-228600" algn="l">
              <a:lnSpc>
                <a:spcPct val="100000"/>
              </a:lnSpc>
              <a:spcBef>
                <a:spcPts val="400"/>
              </a:spcBef>
              <a:spcAft>
                <a:spcPts val="0"/>
              </a:spcAft>
              <a:buClr>
                <a:schemeClr val="dk1"/>
              </a:buClr>
              <a:buSzPts val="1100"/>
              <a:buNone/>
              <a:defRPr sz="1100"/>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14" name="Google Shape;114;g322adbb763d_0_209"/>
          <p:cNvSpPr txBox="1">
            <a:spLocks noGrp="1"/>
          </p:cNvSpPr>
          <p:nvPr>
            <p:ph type="body" idx="5"/>
          </p:nvPr>
        </p:nvSpPr>
        <p:spPr>
          <a:xfrm>
            <a:off x="6049815" y="1469172"/>
            <a:ext cx="2161800" cy="618000"/>
          </a:xfrm>
          <a:prstGeom prst="rect">
            <a:avLst/>
          </a:prstGeom>
          <a:noFill/>
          <a:ln>
            <a:noFill/>
          </a:ln>
        </p:spPr>
        <p:txBody>
          <a:bodyPr spcFirstLastPara="1" wrap="square" lIns="68575" tIns="34275" rIns="68575" bIns="34275" anchor="b" anchorCtr="0">
            <a:noAutofit/>
          </a:bodyPr>
          <a:lstStyle>
            <a:lvl1pPr marL="457200" lvl="0" indent="-228600" algn="l">
              <a:lnSpc>
                <a:spcPct val="90000"/>
              </a:lnSpc>
              <a:spcBef>
                <a:spcPts val="800"/>
              </a:spcBef>
              <a:spcAft>
                <a:spcPts val="0"/>
              </a:spcAft>
              <a:buClr>
                <a:schemeClr val="dk1"/>
              </a:buClr>
              <a:buSzPts val="1500"/>
              <a:buNone/>
              <a:defRPr sz="1500">
                <a:solidFill>
                  <a:schemeClr val="dk1"/>
                </a:solidFill>
                <a:latin typeface="Calibri"/>
                <a:ea typeface="Calibri"/>
                <a:cs typeface="Calibri"/>
                <a:sym typeface="Calibri"/>
              </a:defRPr>
            </a:lvl1pPr>
            <a:lvl2pPr marL="914400" lvl="1" indent="-228600" algn="l">
              <a:lnSpc>
                <a:spcPct val="90000"/>
              </a:lnSpc>
              <a:spcBef>
                <a:spcPts val="400"/>
              </a:spcBef>
              <a:spcAft>
                <a:spcPts val="0"/>
              </a:spcAft>
              <a:buClr>
                <a:schemeClr val="dk1"/>
              </a:buClr>
              <a:buSzPts val="1500"/>
              <a:buNone/>
              <a:defRPr sz="1500" b="1"/>
            </a:lvl2pPr>
            <a:lvl3pPr marL="1371600" lvl="2" indent="-228600" algn="l">
              <a:lnSpc>
                <a:spcPct val="90000"/>
              </a:lnSpc>
              <a:spcBef>
                <a:spcPts val="400"/>
              </a:spcBef>
              <a:spcAft>
                <a:spcPts val="0"/>
              </a:spcAft>
              <a:buClr>
                <a:schemeClr val="dk1"/>
              </a:buClr>
              <a:buSzPts val="1400"/>
              <a:buNone/>
              <a:defRPr sz="1400" b="1"/>
            </a:lvl3pPr>
            <a:lvl4pPr marL="1828800" lvl="3" indent="-228600" algn="l">
              <a:lnSpc>
                <a:spcPct val="90000"/>
              </a:lnSpc>
              <a:spcBef>
                <a:spcPts val="400"/>
              </a:spcBef>
              <a:spcAft>
                <a:spcPts val="0"/>
              </a:spcAft>
              <a:buClr>
                <a:schemeClr val="dk1"/>
              </a:buClr>
              <a:buSzPts val="1200"/>
              <a:buNone/>
              <a:defRPr sz="1200" b="1"/>
            </a:lvl4pPr>
            <a:lvl5pPr marL="2286000" lvl="4" indent="-228600" algn="l">
              <a:lnSpc>
                <a:spcPct val="90000"/>
              </a:lnSpc>
              <a:spcBef>
                <a:spcPts val="400"/>
              </a:spcBef>
              <a:spcAft>
                <a:spcPts val="0"/>
              </a:spcAft>
              <a:buClr>
                <a:schemeClr val="dk1"/>
              </a:buClr>
              <a:buSzPts val="1200"/>
              <a:buNone/>
              <a:defRPr sz="1200" b="1"/>
            </a:lvl5pPr>
            <a:lvl6pPr marL="2743200" lvl="5" indent="-228600" algn="l">
              <a:lnSpc>
                <a:spcPct val="90000"/>
              </a:lnSpc>
              <a:spcBef>
                <a:spcPts val="400"/>
              </a:spcBef>
              <a:spcAft>
                <a:spcPts val="0"/>
              </a:spcAft>
              <a:buClr>
                <a:schemeClr val="dk1"/>
              </a:buClr>
              <a:buSzPts val="1200"/>
              <a:buNone/>
              <a:defRPr sz="1200" b="1"/>
            </a:lvl6pPr>
            <a:lvl7pPr marL="3200400" lvl="6" indent="-228600" algn="l">
              <a:lnSpc>
                <a:spcPct val="90000"/>
              </a:lnSpc>
              <a:spcBef>
                <a:spcPts val="400"/>
              </a:spcBef>
              <a:spcAft>
                <a:spcPts val="0"/>
              </a:spcAft>
              <a:buClr>
                <a:schemeClr val="dk1"/>
              </a:buClr>
              <a:buSzPts val="1200"/>
              <a:buNone/>
              <a:defRPr sz="1200" b="1"/>
            </a:lvl7pPr>
            <a:lvl8pPr marL="3657600" lvl="7" indent="-228600" algn="l">
              <a:lnSpc>
                <a:spcPct val="90000"/>
              </a:lnSpc>
              <a:spcBef>
                <a:spcPts val="400"/>
              </a:spcBef>
              <a:spcAft>
                <a:spcPts val="0"/>
              </a:spcAft>
              <a:buClr>
                <a:schemeClr val="dk1"/>
              </a:buClr>
              <a:buSzPts val="1200"/>
              <a:buNone/>
              <a:defRPr sz="1200" b="1"/>
            </a:lvl8pPr>
            <a:lvl9pPr marL="4114800" lvl="8" indent="-228600" algn="l">
              <a:lnSpc>
                <a:spcPct val="90000"/>
              </a:lnSpc>
              <a:spcBef>
                <a:spcPts val="400"/>
              </a:spcBef>
              <a:spcAft>
                <a:spcPts val="0"/>
              </a:spcAft>
              <a:buClr>
                <a:schemeClr val="dk1"/>
              </a:buClr>
              <a:buSzPts val="1200"/>
              <a:buNone/>
              <a:defRPr sz="1200" b="1"/>
            </a:lvl9pPr>
          </a:lstStyle>
          <a:p>
            <a:endParaRPr/>
          </a:p>
        </p:txBody>
      </p:sp>
      <p:sp>
        <p:nvSpPr>
          <p:cNvPr id="115" name="Google Shape;115;g322adbb763d_0_209"/>
          <p:cNvSpPr txBox="1">
            <a:spLocks noGrp="1"/>
          </p:cNvSpPr>
          <p:nvPr>
            <p:ph type="body" idx="6"/>
          </p:nvPr>
        </p:nvSpPr>
        <p:spPr>
          <a:xfrm>
            <a:off x="6049816" y="2292532"/>
            <a:ext cx="2161800" cy="2082000"/>
          </a:xfrm>
          <a:prstGeom prst="rect">
            <a:avLst/>
          </a:prstGeom>
          <a:noFill/>
          <a:ln>
            <a:noFill/>
          </a:ln>
        </p:spPr>
        <p:txBody>
          <a:bodyPr spcFirstLastPara="1" wrap="square" lIns="68575" tIns="34275" rIns="68575" bIns="34275" anchor="t" anchorCtr="0">
            <a:normAutofit/>
          </a:bodyPr>
          <a:lstStyle>
            <a:lvl1pPr marL="457200" lvl="0" indent="-228600" algn="l">
              <a:lnSpc>
                <a:spcPct val="100000"/>
              </a:lnSpc>
              <a:spcBef>
                <a:spcPts val="800"/>
              </a:spcBef>
              <a:spcAft>
                <a:spcPts val="0"/>
              </a:spcAft>
              <a:buClr>
                <a:schemeClr val="dk1"/>
              </a:buClr>
              <a:buSzPts val="1100"/>
              <a:buNone/>
              <a:defRPr sz="1100"/>
            </a:lvl1pPr>
            <a:lvl2pPr marL="914400" lvl="1" indent="-228600" algn="l">
              <a:lnSpc>
                <a:spcPct val="100000"/>
              </a:lnSpc>
              <a:spcBef>
                <a:spcPts val="400"/>
              </a:spcBef>
              <a:spcAft>
                <a:spcPts val="0"/>
              </a:spcAft>
              <a:buClr>
                <a:schemeClr val="dk1"/>
              </a:buClr>
              <a:buSzPts val="1100"/>
              <a:buNone/>
              <a:defRPr sz="1100"/>
            </a:lvl2pPr>
            <a:lvl3pPr marL="1371600" lvl="2" indent="-228600" algn="l">
              <a:lnSpc>
                <a:spcPct val="100000"/>
              </a:lnSpc>
              <a:spcBef>
                <a:spcPts val="400"/>
              </a:spcBef>
              <a:spcAft>
                <a:spcPts val="0"/>
              </a:spcAft>
              <a:buClr>
                <a:schemeClr val="dk1"/>
              </a:buClr>
              <a:buSzPts val="1100"/>
              <a:buNone/>
              <a:defRPr sz="1100"/>
            </a:lvl3pPr>
            <a:lvl4pPr marL="1828800" lvl="3" indent="-228600" algn="l">
              <a:lnSpc>
                <a:spcPct val="100000"/>
              </a:lnSpc>
              <a:spcBef>
                <a:spcPts val="400"/>
              </a:spcBef>
              <a:spcAft>
                <a:spcPts val="0"/>
              </a:spcAft>
              <a:buClr>
                <a:schemeClr val="dk1"/>
              </a:buClr>
              <a:buSzPts val="1100"/>
              <a:buNone/>
              <a:defRPr sz="1100"/>
            </a:lvl4pPr>
            <a:lvl5pPr marL="2286000" lvl="4" indent="-228600" algn="l">
              <a:lnSpc>
                <a:spcPct val="100000"/>
              </a:lnSpc>
              <a:spcBef>
                <a:spcPts val="400"/>
              </a:spcBef>
              <a:spcAft>
                <a:spcPts val="0"/>
              </a:spcAft>
              <a:buClr>
                <a:schemeClr val="dk1"/>
              </a:buClr>
              <a:buSzPts val="1100"/>
              <a:buNone/>
              <a:defRPr sz="1100"/>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16" name="Google Shape;116;g322adbb763d_0_209"/>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sz="7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17" name="Google Shape;117;g322adbb763d_0_209"/>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pic>
        <p:nvPicPr>
          <p:cNvPr id="118" name="Google Shape;118;g322adbb763d_0_209" descr="Birla Institute of Technology and Science, Pilani | Logopedia | Fandom"/>
          <p:cNvPicPr preferRelativeResize="0"/>
          <p:nvPr/>
        </p:nvPicPr>
        <p:blipFill rotWithShape="1">
          <a:blip r:embed="rId2">
            <a:alphaModFix/>
          </a:blip>
          <a:srcRect/>
          <a:stretch/>
        </p:blipFill>
        <p:spPr>
          <a:xfrm>
            <a:off x="0" y="21431"/>
            <a:ext cx="528638" cy="528638"/>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3"/>
        <p:cNvGrpSpPr/>
        <p:nvPr/>
      </p:nvGrpSpPr>
      <p:grpSpPr>
        <a:xfrm>
          <a:off x="0" y="0"/>
          <a:ext cx="0" cy="0"/>
          <a:chOff x="0" y="0"/>
          <a:chExt cx="0" cy="0"/>
        </a:xfrm>
      </p:grpSpPr>
      <p:sp>
        <p:nvSpPr>
          <p:cNvPr id="14" name="Google Shape;14;p4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5" name="Google Shape;15;p4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16" name="Google Shape;16;p4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17" name="Google Shape;17;p41"/>
          <p:cNvSpPr txBox="1"/>
          <p:nvPr/>
        </p:nvSpPr>
        <p:spPr>
          <a:xfrm>
            <a:off x="6144000" y="2475"/>
            <a:ext cx="30000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solidFill>
                  <a:srgbClr val="000000"/>
                </a:solidFill>
              </a:rPr>
              <a:t>CV </a:t>
            </a:r>
            <a:r>
              <a:rPr lang="en" sz="800"/>
              <a:t>7: Scale Invariant Feature Transform</a:t>
            </a:r>
            <a:endParaRPr sz="800">
              <a:solidFill>
                <a:srgbClr val="000000"/>
              </a:solidFil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able">
  <p:cSld name="Table">
    <p:bg>
      <p:bgPr>
        <a:solidFill>
          <a:schemeClr val="lt1"/>
        </a:solidFill>
        <a:effectLst/>
      </p:bgPr>
    </p:bg>
    <p:spTree>
      <p:nvGrpSpPr>
        <p:cNvPr id="1" name="Shape 119"/>
        <p:cNvGrpSpPr/>
        <p:nvPr/>
      </p:nvGrpSpPr>
      <p:grpSpPr>
        <a:xfrm>
          <a:off x="0" y="0"/>
          <a:ext cx="0" cy="0"/>
          <a:chOff x="0" y="0"/>
          <a:chExt cx="0" cy="0"/>
        </a:xfrm>
      </p:grpSpPr>
      <p:sp>
        <p:nvSpPr>
          <p:cNvPr id="120" name="Google Shape;120;g322adbb763d_0_220"/>
          <p:cNvSpPr txBox="1">
            <a:spLocks noGrp="1"/>
          </p:cNvSpPr>
          <p:nvPr>
            <p:ph type="title"/>
          </p:nvPr>
        </p:nvSpPr>
        <p:spPr>
          <a:xfrm>
            <a:off x="628650" y="273844"/>
            <a:ext cx="7886700" cy="934800"/>
          </a:xfrm>
          <a:prstGeom prst="rect">
            <a:avLst/>
          </a:prstGeom>
          <a:noFill/>
          <a:ln>
            <a:noFill/>
          </a:ln>
        </p:spPr>
        <p:txBody>
          <a:bodyPr spcFirstLastPara="1" wrap="square" lIns="68575" tIns="34275" rIns="68575" bIns="34275" anchor="ctr" anchorCtr="0">
            <a:normAutofit/>
          </a:bodyPr>
          <a:lstStyle>
            <a:lvl1pPr lvl="0" algn="ctr">
              <a:lnSpc>
                <a:spcPct val="90000"/>
              </a:lnSpc>
              <a:spcBef>
                <a:spcPts val="0"/>
              </a:spcBef>
              <a:spcAft>
                <a:spcPts val="0"/>
              </a:spcAft>
              <a:buClr>
                <a:schemeClr val="dk1"/>
              </a:buClr>
              <a:buSzPts val="3000"/>
              <a:buFont typeface="Calibri"/>
              <a:buNone/>
              <a:defRPr sz="3000" b="1" cap="none">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21" name="Google Shape;121;g322adbb763d_0_220"/>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sz="7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22" name="Google Shape;122;g322adbb763d_0_220"/>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pic>
        <p:nvPicPr>
          <p:cNvPr id="123" name="Google Shape;123;g322adbb763d_0_220" descr="Birla Institute of Technology and Science, Pilani | Logopedia | Fandom"/>
          <p:cNvPicPr preferRelativeResize="0"/>
          <p:nvPr/>
        </p:nvPicPr>
        <p:blipFill rotWithShape="1">
          <a:blip r:embed="rId2">
            <a:alphaModFix/>
          </a:blip>
          <a:srcRect/>
          <a:stretch/>
        </p:blipFill>
        <p:spPr>
          <a:xfrm>
            <a:off x="0" y="21431"/>
            <a:ext cx="528638" cy="528638"/>
          </a:xfrm>
          <a:prstGeom prst="rect">
            <a:avLst/>
          </a:prstGeom>
          <a:noFill/>
          <a:ln>
            <a:noFill/>
          </a:ln>
        </p:spPr>
      </p:pic>
      <p:sp>
        <p:nvSpPr>
          <p:cNvPr id="124" name="Google Shape;124;g322adbb763d_0_220"/>
          <p:cNvSpPr txBox="1">
            <a:spLocks noGrp="1"/>
          </p:cNvSpPr>
          <p:nvPr>
            <p:ph type="body" idx="1"/>
          </p:nvPr>
        </p:nvSpPr>
        <p:spPr>
          <a:xfrm>
            <a:off x="628650" y="1420585"/>
            <a:ext cx="7886700" cy="3135300"/>
          </a:xfrm>
          <a:prstGeom prst="rect">
            <a:avLst/>
          </a:prstGeom>
          <a:noFill/>
          <a:ln>
            <a:noFill/>
          </a:ln>
        </p:spPr>
        <p:txBody>
          <a:bodyPr spcFirstLastPara="1" wrap="square" lIns="68575" tIns="34275" rIns="68575" bIns="34275" anchor="t" anchorCtr="0">
            <a:normAutofit/>
          </a:bodyPr>
          <a:lstStyle>
            <a:lvl1pPr marL="457200" lvl="0" indent="-361950" algn="l">
              <a:lnSpc>
                <a:spcPct val="100000"/>
              </a:lnSpc>
              <a:spcBef>
                <a:spcPts val="800"/>
              </a:spcBef>
              <a:spcAft>
                <a:spcPts val="0"/>
              </a:spcAft>
              <a:buClr>
                <a:schemeClr val="dk1"/>
              </a:buClr>
              <a:buSzPts val="2100"/>
              <a:buFont typeface="Arial"/>
              <a:buChar char="•"/>
              <a:defRPr sz="2100">
                <a:solidFill>
                  <a:schemeClr val="dk1"/>
                </a:solidFill>
              </a:defRPr>
            </a:lvl1pPr>
            <a:lvl2pPr marL="914400" lvl="1" indent="-228600" algn="l">
              <a:lnSpc>
                <a:spcPct val="90000"/>
              </a:lnSpc>
              <a:spcBef>
                <a:spcPts val="400"/>
              </a:spcBef>
              <a:spcAft>
                <a:spcPts val="0"/>
              </a:spcAft>
              <a:buClr>
                <a:srgbClr val="888888"/>
              </a:buClr>
              <a:buSzPts val="1500"/>
              <a:buNone/>
              <a:defRPr sz="1500">
                <a:solidFill>
                  <a:srgbClr val="888888"/>
                </a:solidFill>
              </a:defRPr>
            </a:lvl2pPr>
            <a:lvl3pPr marL="1371600" lvl="2" indent="-228600" algn="l">
              <a:lnSpc>
                <a:spcPct val="90000"/>
              </a:lnSpc>
              <a:spcBef>
                <a:spcPts val="400"/>
              </a:spcBef>
              <a:spcAft>
                <a:spcPts val="0"/>
              </a:spcAft>
              <a:buClr>
                <a:srgbClr val="888888"/>
              </a:buClr>
              <a:buSzPts val="1400"/>
              <a:buNone/>
              <a:defRPr sz="1400">
                <a:solidFill>
                  <a:srgbClr val="888888"/>
                </a:solidFill>
              </a:defRPr>
            </a:lvl3pPr>
            <a:lvl4pPr marL="1828800" lvl="3" indent="-228600" algn="l">
              <a:lnSpc>
                <a:spcPct val="90000"/>
              </a:lnSpc>
              <a:spcBef>
                <a:spcPts val="400"/>
              </a:spcBef>
              <a:spcAft>
                <a:spcPts val="0"/>
              </a:spcAft>
              <a:buClr>
                <a:srgbClr val="888888"/>
              </a:buClr>
              <a:buSzPts val="1200"/>
              <a:buNone/>
              <a:defRPr sz="1200">
                <a:solidFill>
                  <a:srgbClr val="888888"/>
                </a:solidFill>
              </a:defRPr>
            </a:lvl4pPr>
            <a:lvl5pPr marL="2286000" lvl="4" indent="-228600" algn="l">
              <a:lnSpc>
                <a:spcPct val="90000"/>
              </a:lnSpc>
              <a:spcBef>
                <a:spcPts val="400"/>
              </a:spcBef>
              <a:spcAft>
                <a:spcPts val="0"/>
              </a:spcAft>
              <a:buClr>
                <a:srgbClr val="888888"/>
              </a:buClr>
              <a:buSzPts val="1200"/>
              <a:buNone/>
              <a:defRPr sz="1200">
                <a:solidFill>
                  <a:srgbClr val="888888"/>
                </a:solidFill>
              </a:defRPr>
            </a:lvl5pPr>
            <a:lvl6pPr marL="2743200" lvl="5" indent="-228600" algn="l">
              <a:lnSpc>
                <a:spcPct val="90000"/>
              </a:lnSpc>
              <a:spcBef>
                <a:spcPts val="400"/>
              </a:spcBef>
              <a:spcAft>
                <a:spcPts val="0"/>
              </a:spcAft>
              <a:buClr>
                <a:srgbClr val="888888"/>
              </a:buClr>
              <a:buSzPts val="1200"/>
              <a:buNone/>
              <a:defRPr sz="1200">
                <a:solidFill>
                  <a:srgbClr val="888888"/>
                </a:solidFill>
              </a:defRPr>
            </a:lvl6pPr>
            <a:lvl7pPr marL="3200400" lvl="6" indent="-228600" algn="l">
              <a:lnSpc>
                <a:spcPct val="90000"/>
              </a:lnSpc>
              <a:spcBef>
                <a:spcPts val="400"/>
              </a:spcBef>
              <a:spcAft>
                <a:spcPts val="0"/>
              </a:spcAft>
              <a:buClr>
                <a:srgbClr val="888888"/>
              </a:buClr>
              <a:buSzPts val="1200"/>
              <a:buNone/>
              <a:defRPr sz="1200">
                <a:solidFill>
                  <a:srgbClr val="888888"/>
                </a:solidFill>
              </a:defRPr>
            </a:lvl7pPr>
            <a:lvl8pPr marL="3657600" lvl="7" indent="-228600" algn="l">
              <a:lnSpc>
                <a:spcPct val="90000"/>
              </a:lnSpc>
              <a:spcBef>
                <a:spcPts val="400"/>
              </a:spcBef>
              <a:spcAft>
                <a:spcPts val="0"/>
              </a:spcAft>
              <a:buClr>
                <a:srgbClr val="888888"/>
              </a:buClr>
              <a:buSzPts val="1200"/>
              <a:buNone/>
              <a:defRPr sz="1200">
                <a:solidFill>
                  <a:srgbClr val="888888"/>
                </a:solidFill>
              </a:defRPr>
            </a:lvl8pPr>
            <a:lvl9pPr marL="4114800" lvl="8" indent="-228600" algn="l">
              <a:lnSpc>
                <a:spcPct val="90000"/>
              </a:lnSpc>
              <a:spcBef>
                <a:spcPts val="400"/>
              </a:spcBef>
              <a:spcAft>
                <a:spcPts val="0"/>
              </a:spcAft>
              <a:buClr>
                <a:srgbClr val="888888"/>
              </a:buClr>
              <a:buSzPts val="1200"/>
              <a:buNone/>
              <a:defRPr sz="1200">
                <a:solidFill>
                  <a:srgbClr val="888888"/>
                </a:solidFill>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Agenda" type="obj">
  <p:cSld name="OBJECT">
    <p:bg>
      <p:bgPr>
        <a:solidFill>
          <a:schemeClr val="dk1"/>
        </a:solidFill>
        <a:effectLst/>
      </p:bgPr>
    </p:bg>
    <p:spTree>
      <p:nvGrpSpPr>
        <p:cNvPr id="1" name="Shape 125"/>
        <p:cNvGrpSpPr/>
        <p:nvPr/>
      </p:nvGrpSpPr>
      <p:grpSpPr>
        <a:xfrm>
          <a:off x="0" y="0"/>
          <a:ext cx="0" cy="0"/>
          <a:chOff x="0" y="0"/>
          <a:chExt cx="0" cy="0"/>
        </a:xfrm>
      </p:grpSpPr>
      <p:pic>
        <p:nvPicPr>
          <p:cNvPr id="126" name="Google Shape;126;g322adbb763d_0_226"/>
          <p:cNvPicPr preferRelativeResize="0"/>
          <p:nvPr/>
        </p:nvPicPr>
        <p:blipFill rotWithShape="1">
          <a:blip r:embed="rId2">
            <a:alphaModFix/>
          </a:blip>
          <a:srcRect t="18298" r="28341" b="23071"/>
          <a:stretch/>
        </p:blipFill>
        <p:spPr>
          <a:xfrm>
            <a:off x="4116611" y="0"/>
            <a:ext cx="5027390" cy="5143500"/>
          </a:xfrm>
          <a:prstGeom prst="rect">
            <a:avLst/>
          </a:prstGeom>
          <a:noFill/>
          <a:ln>
            <a:noFill/>
          </a:ln>
        </p:spPr>
      </p:pic>
      <p:sp>
        <p:nvSpPr>
          <p:cNvPr id="127" name="Google Shape;127;g322adbb763d_0_226"/>
          <p:cNvSpPr txBox="1">
            <a:spLocks noGrp="1"/>
          </p:cNvSpPr>
          <p:nvPr>
            <p:ph type="title"/>
          </p:nvPr>
        </p:nvSpPr>
        <p:spPr>
          <a:xfrm>
            <a:off x="1000125" y="765334"/>
            <a:ext cx="2171700" cy="994200"/>
          </a:xfrm>
          <a:prstGeom prst="rect">
            <a:avLst/>
          </a:prstGeom>
          <a:noFill/>
          <a:ln>
            <a:noFill/>
          </a:ln>
        </p:spPr>
        <p:txBody>
          <a:bodyPr spcFirstLastPara="1" wrap="square" lIns="68575" tIns="34275" rIns="68575" bIns="34275" anchor="b" anchorCtr="0">
            <a:normAutofit/>
          </a:bodyPr>
          <a:lstStyle>
            <a:lvl1pPr lvl="0" algn="l">
              <a:lnSpc>
                <a:spcPct val="90000"/>
              </a:lnSpc>
              <a:spcBef>
                <a:spcPts val="0"/>
              </a:spcBef>
              <a:spcAft>
                <a:spcPts val="0"/>
              </a:spcAft>
              <a:buClr>
                <a:schemeClr val="lt1"/>
              </a:buClr>
              <a:buSzPts val="2100"/>
              <a:buFont typeface="Calibri"/>
              <a:buNone/>
              <a:defRPr sz="2100">
                <a:solidFill>
                  <a:schemeClr val="lt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28" name="Google Shape;128;g322adbb763d_0_226"/>
          <p:cNvSpPr txBox="1">
            <a:spLocks noGrp="1"/>
          </p:cNvSpPr>
          <p:nvPr>
            <p:ph type="body" idx="1"/>
          </p:nvPr>
        </p:nvSpPr>
        <p:spPr>
          <a:xfrm>
            <a:off x="1000125" y="2193131"/>
            <a:ext cx="2171700" cy="1889700"/>
          </a:xfrm>
          <a:prstGeom prst="rect">
            <a:avLst/>
          </a:prstGeom>
          <a:noFill/>
          <a:ln>
            <a:noFill/>
          </a:ln>
        </p:spPr>
        <p:txBody>
          <a:bodyPr spcFirstLastPara="1" wrap="square" lIns="68575" tIns="34275" rIns="68575" bIns="34275" anchor="t" anchorCtr="0">
            <a:normAutofit/>
          </a:bodyPr>
          <a:lstStyle>
            <a:lvl1pPr marL="457200" lvl="0" indent="-228600" algn="l">
              <a:lnSpc>
                <a:spcPct val="150000"/>
              </a:lnSpc>
              <a:spcBef>
                <a:spcPts val="800"/>
              </a:spcBef>
              <a:spcAft>
                <a:spcPts val="0"/>
              </a:spcAft>
              <a:buClr>
                <a:schemeClr val="lt1"/>
              </a:buClr>
              <a:buSzPts val="1100"/>
              <a:buNone/>
              <a:defRPr sz="1100">
                <a:solidFill>
                  <a:schemeClr val="lt1"/>
                </a:solidFill>
              </a:defRPr>
            </a:lvl1pPr>
            <a:lvl2pPr marL="914400" lvl="1" indent="-228600" algn="l">
              <a:lnSpc>
                <a:spcPct val="150000"/>
              </a:lnSpc>
              <a:spcBef>
                <a:spcPts val="400"/>
              </a:spcBef>
              <a:spcAft>
                <a:spcPts val="0"/>
              </a:spcAft>
              <a:buClr>
                <a:schemeClr val="lt1"/>
              </a:buClr>
              <a:buSzPts val="1100"/>
              <a:buNone/>
              <a:defRPr sz="1100">
                <a:solidFill>
                  <a:schemeClr val="lt1"/>
                </a:solidFill>
              </a:defRPr>
            </a:lvl2pPr>
            <a:lvl3pPr marL="1371600" lvl="2" indent="-228600" algn="l">
              <a:lnSpc>
                <a:spcPct val="150000"/>
              </a:lnSpc>
              <a:spcBef>
                <a:spcPts val="400"/>
              </a:spcBef>
              <a:spcAft>
                <a:spcPts val="0"/>
              </a:spcAft>
              <a:buClr>
                <a:schemeClr val="lt1"/>
              </a:buClr>
              <a:buSzPts val="1100"/>
              <a:buNone/>
              <a:defRPr sz="1100">
                <a:solidFill>
                  <a:schemeClr val="lt1"/>
                </a:solidFill>
              </a:defRPr>
            </a:lvl3pPr>
            <a:lvl4pPr marL="1828800" lvl="3" indent="-228600" algn="l">
              <a:lnSpc>
                <a:spcPct val="150000"/>
              </a:lnSpc>
              <a:spcBef>
                <a:spcPts val="400"/>
              </a:spcBef>
              <a:spcAft>
                <a:spcPts val="0"/>
              </a:spcAft>
              <a:buClr>
                <a:schemeClr val="lt1"/>
              </a:buClr>
              <a:buSzPts val="1100"/>
              <a:buNone/>
              <a:defRPr sz="1100">
                <a:solidFill>
                  <a:schemeClr val="lt1"/>
                </a:solidFill>
              </a:defRPr>
            </a:lvl4pPr>
            <a:lvl5pPr marL="2286000" lvl="4" indent="-228600" algn="l">
              <a:lnSpc>
                <a:spcPct val="150000"/>
              </a:lnSpc>
              <a:spcBef>
                <a:spcPts val="400"/>
              </a:spcBef>
              <a:spcAft>
                <a:spcPts val="0"/>
              </a:spcAft>
              <a:buClr>
                <a:schemeClr val="lt1"/>
              </a:buClr>
              <a:buSzPts val="1100"/>
              <a:buNone/>
              <a:defRPr sz="1100">
                <a:solidFill>
                  <a:schemeClr val="lt1"/>
                </a:solidFil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29" name="Google Shape;129;g322adbb763d_0_226"/>
          <p:cNvSpPr txBox="1">
            <a:spLocks noGrp="1"/>
          </p:cNvSpPr>
          <p:nvPr>
            <p:ph type="ftr" idx="11"/>
          </p:nvPr>
        </p:nvSpPr>
        <p:spPr>
          <a:xfrm>
            <a:off x="2002414" y="4767262"/>
            <a:ext cx="1862100" cy="273900"/>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sz="7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30" name="Google Shape;130;g322adbb763d_0_226"/>
          <p:cNvSpPr txBox="1">
            <a:spLocks noGrp="1"/>
          </p:cNvSpPr>
          <p:nvPr>
            <p:ph type="sldNum" idx="12"/>
          </p:nvPr>
        </p:nvSpPr>
        <p:spPr>
          <a:xfrm>
            <a:off x="4152229" y="4767263"/>
            <a:ext cx="740700" cy="2739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1_Introduction" type="secHead">
  <p:cSld name="SECTION_HEADER">
    <p:spTree>
      <p:nvGrpSpPr>
        <p:cNvPr id="1" name="Shape 131"/>
        <p:cNvGrpSpPr/>
        <p:nvPr/>
      </p:nvGrpSpPr>
      <p:grpSpPr>
        <a:xfrm>
          <a:off x="0" y="0"/>
          <a:ext cx="0" cy="0"/>
          <a:chOff x="0" y="0"/>
          <a:chExt cx="0" cy="0"/>
        </a:xfrm>
      </p:grpSpPr>
      <p:sp>
        <p:nvSpPr>
          <p:cNvPr id="132" name="Google Shape;132;g322adbb763d_0_232"/>
          <p:cNvSpPr txBox="1">
            <a:spLocks noGrp="1"/>
          </p:cNvSpPr>
          <p:nvPr>
            <p:ph type="title"/>
          </p:nvPr>
        </p:nvSpPr>
        <p:spPr>
          <a:xfrm>
            <a:off x="351337" y="1253729"/>
            <a:ext cx="4504200" cy="489900"/>
          </a:xfrm>
          <a:prstGeom prst="rect">
            <a:avLst/>
          </a:prstGeom>
          <a:noFill/>
          <a:ln>
            <a:noFill/>
          </a:ln>
        </p:spPr>
        <p:txBody>
          <a:bodyPr spcFirstLastPara="1" wrap="square" lIns="68575" tIns="34275" rIns="68575" bIns="34275" anchor="b" anchorCtr="0">
            <a:normAutofit/>
          </a:bodyPr>
          <a:lstStyle>
            <a:lvl1pPr lvl="0" algn="l">
              <a:lnSpc>
                <a:spcPct val="90000"/>
              </a:lnSpc>
              <a:spcBef>
                <a:spcPts val="0"/>
              </a:spcBef>
              <a:spcAft>
                <a:spcPts val="0"/>
              </a:spcAft>
              <a:buClr>
                <a:schemeClr val="dk1"/>
              </a:buClr>
              <a:buSzPts val="2400"/>
              <a:buFont typeface="Calibri"/>
              <a:buNone/>
              <a:defRPr sz="2400" cap="none">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33" name="Google Shape;133;g322adbb763d_0_232"/>
          <p:cNvSpPr txBox="1">
            <a:spLocks noGrp="1"/>
          </p:cNvSpPr>
          <p:nvPr>
            <p:ph type="body" idx="1"/>
          </p:nvPr>
        </p:nvSpPr>
        <p:spPr>
          <a:xfrm>
            <a:off x="1021556" y="1939835"/>
            <a:ext cx="4504200" cy="2478600"/>
          </a:xfrm>
          <a:prstGeom prst="rect">
            <a:avLst/>
          </a:prstGeom>
          <a:noFill/>
          <a:ln>
            <a:noFill/>
          </a:ln>
        </p:spPr>
        <p:txBody>
          <a:bodyPr spcFirstLastPara="1" wrap="square" lIns="68575" tIns="34275" rIns="68575" bIns="34275" anchor="t" anchorCtr="0">
            <a:normAutofit/>
          </a:bodyPr>
          <a:lstStyle>
            <a:lvl1pPr marL="457200" lvl="0" indent="-342900" algn="l">
              <a:lnSpc>
                <a:spcPct val="100000"/>
              </a:lnSpc>
              <a:spcBef>
                <a:spcPts val="800"/>
              </a:spcBef>
              <a:spcAft>
                <a:spcPts val="0"/>
              </a:spcAft>
              <a:buClr>
                <a:schemeClr val="dk1"/>
              </a:buClr>
              <a:buSzPts val="1800"/>
              <a:buFont typeface="Calibri"/>
              <a:buAutoNum type="arabicPeriod"/>
              <a:defRPr sz="1800">
                <a:solidFill>
                  <a:schemeClr val="dk1"/>
                </a:solidFill>
              </a:defRPr>
            </a:lvl1pPr>
            <a:lvl2pPr marL="914400" lvl="1" indent="-228600" algn="l">
              <a:lnSpc>
                <a:spcPct val="90000"/>
              </a:lnSpc>
              <a:spcBef>
                <a:spcPts val="400"/>
              </a:spcBef>
              <a:spcAft>
                <a:spcPts val="0"/>
              </a:spcAft>
              <a:buClr>
                <a:srgbClr val="888888"/>
              </a:buClr>
              <a:buSzPts val="1500"/>
              <a:buNone/>
              <a:defRPr sz="1500">
                <a:solidFill>
                  <a:srgbClr val="888888"/>
                </a:solidFill>
              </a:defRPr>
            </a:lvl2pPr>
            <a:lvl3pPr marL="1371600" lvl="2" indent="-228600" algn="l">
              <a:lnSpc>
                <a:spcPct val="90000"/>
              </a:lnSpc>
              <a:spcBef>
                <a:spcPts val="400"/>
              </a:spcBef>
              <a:spcAft>
                <a:spcPts val="0"/>
              </a:spcAft>
              <a:buClr>
                <a:srgbClr val="888888"/>
              </a:buClr>
              <a:buSzPts val="1400"/>
              <a:buNone/>
              <a:defRPr sz="1400">
                <a:solidFill>
                  <a:srgbClr val="888888"/>
                </a:solidFill>
              </a:defRPr>
            </a:lvl3pPr>
            <a:lvl4pPr marL="1828800" lvl="3" indent="-228600" algn="l">
              <a:lnSpc>
                <a:spcPct val="90000"/>
              </a:lnSpc>
              <a:spcBef>
                <a:spcPts val="400"/>
              </a:spcBef>
              <a:spcAft>
                <a:spcPts val="0"/>
              </a:spcAft>
              <a:buClr>
                <a:srgbClr val="888888"/>
              </a:buClr>
              <a:buSzPts val="1200"/>
              <a:buNone/>
              <a:defRPr sz="1200">
                <a:solidFill>
                  <a:srgbClr val="888888"/>
                </a:solidFill>
              </a:defRPr>
            </a:lvl4pPr>
            <a:lvl5pPr marL="2286000" lvl="4" indent="-228600" algn="l">
              <a:lnSpc>
                <a:spcPct val="90000"/>
              </a:lnSpc>
              <a:spcBef>
                <a:spcPts val="400"/>
              </a:spcBef>
              <a:spcAft>
                <a:spcPts val="0"/>
              </a:spcAft>
              <a:buClr>
                <a:srgbClr val="888888"/>
              </a:buClr>
              <a:buSzPts val="1200"/>
              <a:buNone/>
              <a:defRPr sz="1200">
                <a:solidFill>
                  <a:srgbClr val="888888"/>
                </a:solidFill>
              </a:defRPr>
            </a:lvl5pPr>
            <a:lvl6pPr marL="2743200" lvl="5" indent="-228600" algn="l">
              <a:lnSpc>
                <a:spcPct val="90000"/>
              </a:lnSpc>
              <a:spcBef>
                <a:spcPts val="400"/>
              </a:spcBef>
              <a:spcAft>
                <a:spcPts val="0"/>
              </a:spcAft>
              <a:buClr>
                <a:srgbClr val="888888"/>
              </a:buClr>
              <a:buSzPts val="1200"/>
              <a:buNone/>
              <a:defRPr sz="1200">
                <a:solidFill>
                  <a:srgbClr val="888888"/>
                </a:solidFill>
              </a:defRPr>
            </a:lvl6pPr>
            <a:lvl7pPr marL="3200400" lvl="6" indent="-228600" algn="l">
              <a:lnSpc>
                <a:spcPct val="90000"/>
              </a:lnSpc>
              <a:spcBef>
                <a:spcPts val="400"/>
              </a:spcBef>
              <a:spcAft>
                <a:spcPts val="0"/>
              </a:spcAft>
              <a:buClr>
                <a:srgbClr val="888888"/>
              </a:buClr>
              <a:buSzPts val="1200"/>
              <a:buNone/>
              <a:defRPr sz="1200">
                <a:solidFill>
                  <a:srgbClr val="888888"/>
                </a:solidFill>
              </a:defRPr>
            </a:lvl7pPr>
            <a:lvl8pPr marL="3657600" lvl="7" indent="-228600" algn="l">
              <a:lnSpc>
                <a:spcPct val="90000"/>
              </a:lnSpc>
              <a:spcBef>
                <a:spcPts val="400"/>
              </a:spcBef>
              <a:spcAft>
                <a:spcPts val="0"/>
              </a:spcAft>
              <a:buClr>
                <a:srgbClr val="888888"/>
              </a:buClr>
              <a:buSzPts val="1200"/>
              <a:buNone/>
              <a:defRPr sz="1200">
                <a:solidFill>
                  <a:srgbClr val="888888"/>
                </a:solidFill>
              </a:defRPr>
            </a:lvl8pPr>
            <a:lvl9pPr marL="4114800" lvl="8" indent="-228600" algn="l">
              <a:lnSpc>
                <a:spcPct val="90000"/>
              </a:lnSpc>
              <a:spcBef>
                <a:spcPts val="400"/>
              </a:spcBef>
              <a:spcAft>
                <a:spcPts val="0"/>
              </a:spcAft>
              <a:buClr>
                <a:srgbClr val="888888"/>
              </a:buClr>
              <a:buSzPts val="1200"/>
              <a:buNone/>
              <a:defRPr sz="1200">
                <a:solidFill>
                  <a:srgbClr val="888888"/>
                </a:solidFill>
              </a:defRPr>
            </a:lvl9pPr>
          </a:lstStyle>
          <a:p>
            <a:endParaRPr/>
          </a:p>
        </p:txBody>
      </p:sp>
      <p:sp>
        <p:nvSpPr>
          <p:cNvPr id="134" name="Google Shape;134;g322adbb763d_0_232"/>
          <p:cNvSpPr txBox="1">
            <a:spLocks noGrp="1"/>
          </p:cNvSpPr>
          <p:nvPr>
            <p:ph type="ftr" idx="11"/>
          </p:nvPr>
        </p:nvSpPr>
        <p:spPr>
          <a:xfrm>
            <a:off x="1847850" y="4767263"/>
            <a:ext cx="2609700" cy="273900"/>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sz="7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35" name="Google Shape;135;g322adbb763d_0_232"/>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pic>
        <p:nvPicPr>
          <p:cNvPr id="136" name="Google Shape;136;g322adbb763d_0_232" descr="BITS Pilani logo"/>
          <p:cNvPicPr preferRelativeResize="0"/>
          <p:nvPr/>
        </p:nvPicPr>
        <p:blipFill rotWithShape="1">
          <a:blip r:embed="rId2">
            <a:alphaModFix/>
          </a:blip>
          <a:srcRect/>
          <a:stretch/>
        </p:blipFill>
        <p:spPr>
          <a:xfrm>
            <a:off x="288131" y="216696"/>
            <a:ext cx="2504055" cy="649430"/>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Section Break" type="title">
  <p:cSld name="TITLE">
    <p:bg>
      <p:bgPr>
        <a:solidFill>
          <a:schemeClr val="dk1"/>
        </a:solidFill>
        <a:effectLst/>
      </p:bgPr>
    </p:bg>
    <p:spTree>
      <p:nvGrpSpPr>
        <p:cNvPr id="1" name="Shape 137"/>
        <p:cNvGrpSpPr/>
        <p:nvPr/>
      </p:nvGrpSpPr>
      <p:grpSpPr>
        <a:xfrm>
          <a:off x="0" y="0"/>
          <a:ext cx="0" cy="0"/>
          <a:chOff x="0" y="0"/>
          <a:chExt cx="0" cy="0"/>
        </a:xfrm>
      </p:grpSpPr>
      <p:sp>
        <p:nvSpPr>
          <p:cNvPr id="138" name="Google Shape;138;g322adbb763d_0_238"/>
          <p:cNvSpPr txBox="1">
            <a:spLocks noGrp="1"/>
          </p:cNvSpPr>
          <p:nvPr>
            <p:ph type="ctrTitle"/>
          </p:nvPr>
        </p:nvSpPr>
        <p:spPr>
          <a:xfrm>
            <a:off x="5243513" y="1611630"/>
            <a:ext cx="3134700" cy="1286400"/>
          </a:xfrm>
          <a:prstGeom prst="rect">
            <a:avLst/>
          </a:prstGeom>
          <a:noFill/>
          <a:ln>
            <a:noFill/>
          </a:ln>
        </p:spPr>
        <p:txBody>
          <a:bodyPr spcFirstLastPara="1" wrap="square" lIns="68575" tIns="34275" rIns="68575" bIns="34275" anchor="b" anchorCtr="0">
            <a:noAutofit/>
          </a:bodyPr>
          <a:lstStyle>
            <a:lvl1pPr lvl="0" algn="l">
              <a:lnSpc>
                <a:spcPct val="90000"/>
              </a:lnSpc>
              <a:spcBef>
                <a:spcPts val="0"/>
              </a:spcBef>
              <a:spcAft>
                <a:spcPts val="0"/>
              </a:spcAft>
              <a:buClr>
                <a:schemeClr val="lt1"/>
              </a:buClr>
              <a:buSzPts val="2700"/>
              <a:buFont typeface="Calibri"/>
              <a:buNone/>
              <a:defRPr sz="2700">
                <a:solidFill>
                  <a:schemeClr val="lt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39" name="Google Shape;139;g322adbb763d_0_238"/>
          <p:cNvSpPr txBox="1">
            <a:spLocks noGrp="1"/>
          </p:cNvSpPr>
          <p:nvPr>
            <p:ph type="subTitle" idx="1"/>
          </p:nvPr>
        </p:nvSpPr>
        <p:spPr>
          <a:xfrm>
            <a:off x="5243513" y="2971502"/>
            <a:ext cx="3134700" cy="273900"/>
          </a:xfrm>
          <a:prstGeom prst="rect">
            <a:avLst/>
          </a:prstGeom>
          <a:noFill/>
          <a:ln>
            <a:noFill/>
          </a:ln>
        </p:spPr>
        <p:txBody>
          <a:bodyPr spcFirstLastPara="1" wrap="square" lIns="68575" tIns="34275" rIns="68575" bIns="34275" anchor="t" anchorCtr="0">
            <a:normAutofit/>
          </a:bodyPr>
          <a:lstStyle>
            <a:lvl1pPr lvl="0" algn="l">
              <a:lnSpc>
                <a:spcPct val="90000"/>
              </a:lnSpc>
              <a:spcBef>
                <a:spcPts val="800"/>
              </a:spcBef>
              <a:spcAft>
                <a:spcPts val="0"/>
              </a:spcAft>
              <a:buClr>
                <a:schemeClr val="lt1"/>
              </a:buClr>
              <a:buSzPts val="1200"/>
              <a:buNone/>
              <a:defRPr sz="1200">
                <a:solidFill>
                  <a:schemeClr val="lt1"/>
                </a:solidFill>
              </a:defRPr>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a:endParaRPr/>
          </a:p>
        </p:txBody>
      </p:sp>
      <p:pic>
        <p:nvPicPr>
          <p:cNvPr id="140" name="Google Shape;140;g322adbb763d_0_238"/>
          <p:cNvPicPr preferRelativeResize="0"/>
          <p:nvPr/>
        </p:nvPicPr>
        <p:blipFill rotWithShape="1">
          <a:blip r:embed="rId2">
            <a:alphaModFix/>
          </a:blip>
          <a:srcRect/>
          <a:stretch/>
        </p:blipFill>
        <p:spPr>
          <a:xfrm>
            <a:off x="0" y="621506"/>
            <a:ext cx="4407694" cy="3900488"/>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eam Slide 4 People">
  <p:cSld name="Team Slide 4 People">
    <p:bg>
      <p:bgPr>
        <a:solidFill>
          <a:schemeClr val="lt1"/>
        </a:solidFill>
        <a:effectLst/>
      </p:bgPr>
    </p:bg>
    <p:spTree>
      <p:nvGrpSpPr>
        <p:cNvPr id="1" name="Shape 141"/>
        <p:cNvGrpSpPr/>
        <p:nvPr/>
      </p:nvGrpSpPr>
      <p:grpSpPr>
        <a:xfrm>
          <a:off x="0" y="0"/>
          <a:ext cx="0" cy="0"/>
          <a:chOff x="0" y="0"/>
          <a:chExt cx="0" cy="0"/>
        </a:xfrm>
      </p:grpSpPr>
      <p:sp>
        <p:nvSpPr>
          <p:cNvPr id="142" name="Google Shape;142;g322adbb763d_0_242"/>
          <p:cNvSpPr txBox="1">
            <a:spLocks noGrp="1"/>
          </p:cNvSpPr>
          <p:nvPr>
            <p:ph type="title"/>
          </p:nvPr>
        </p:nvSpPr>
        <p:spPr>
          <a:xfrm>
            <a:off x="921425" y="280022"/>
            <a:ext cx="7847100" cy="974100"/>
          </a:xfrm>
          <a:prstGeom prst="rect">
            <a:avLst/>
          </a:prstGeom>
          <a:noFill/>
          <a:ln>
            <a:noFill/>
          </a:ln>
        </p:spPr>
        <p:txBody>
          <a:bodyPr spcFirstLastPara="1" wrap="square" lIns="68575" tIns="34275" rIns="68575" bIns="34275" anchor="ctr" anchorCtr="0">
            <a:normAutofit/>
          </a:bodyPr>
          <a:lstStyle>
            <a:lvl1pPr lvl="0" algn="ctr">
              <a:lnSpc>
                <a:spcPct val="90000"/>
              </a:lnSpc>
              <a:spcBef>
                <a:spcPts val="0"/>
              </a:spcBef>
              <a:spcAft>
                <a:spcPts val="0"/>
              </a:spcAft>
              <a:buClr>
                <a:schemeClr val="dk1"/>
              </a:buClr>
              <a:buSzPts val="2100"/>
              <a:buFont typeface="Calibri"/>
              <a:buNone/>
              <a:defRPr sz="2100" cap="none">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43" name="Google Shape;143;g322adbb763d_0_242"/>
          <p:cNvSpPr>
            <a:spLocks noGrp="1"/>
          </p:cNvSpPr>
          <p:nvPr>
            <p:ph type="pic" idx="2"/>
          </p:nvPr>
        </p:nvSpPr>
        <p:spPr>
          <a:xfrm>
            <a:off x="1115386" y="2164556"/>
            <a:ext cx="1384200" cy="1384200"/>
          </a:xfrm>
          <a:prstGeom prst="rect">
            <a:avLst/>
          </a:prstGeom>
          <a:solidFill>
            <a:srgbClr val="F2F2F2"/>
          </a:solidFill>
          <a:ln>
            <a:noFill/>
          </a:ln>
        </p:spPr>
      </p:sp>
      <p:sp>
        <p:nvSpPr>
          <p:cNvPr id="144" name="Google Shape;144;g322adbb763d_0_242"/>
          <p:cNvSpPr txBox="1">
            <a:spLocks noGrp="1"/>
          </p:cNvSpPr>
          <p:nvPr>
            <p:ph type="body" idx="1"/>
          </p:nvPr>
        </p:nvSpPr>
        <p:spPr>
          <a:xfrm>
            <a:off x="921426" y="3813393"/>
            <a:ext cx="1738500" cy="257400"/>
          </a:xfrm>
          <a:prstGeom prst="rect">
            <a:avLst/>
          </a:prstGeom>
          <a:noFill/>
          <a:ln>
            <a:noFill/>
          </a:ln>
        </p:spPr>
        <p:txBody>
          <a:bodyPr spcFirstLastPara="1" wrap="square" lIns="68575" tIns="34275" rIns="68575" bIns="34275" anchor="ctr" anchorCtr="0">
            <a:noAutofit/>
          </a:bodyPr>
          <a:lstStyle>
            <a:lvl1pPr marL="457200" lvl="0" indent="-228600" algn="ctr">
              <a:lnSpc>
                <a:spcPct val="90000"/>
              </a:lnSpc>
              <a:spcBef>
                <a:spcPts val="800"/>
              </a:spcBef>
              <a:spcAft>
                <a:spcPts val="0"/>
              </a:spcAft>
              <a:buClr>
                <a:schemeClr val="dk1"/>
              </a:buClr>
              <a:buSzPts val="1100"/>
              <a:buNone/>
              <a:defRPr sz="1100">
                <a:solidFill>
                  <a:schemeClr val="dk1"/>
                </a:solidFill>
                <a:latin typeface="Calibri"/>
                <a:ea typeface="Calibri"/>
                <a:cs typeface="Calibri"/>
                <a:sym typeface="Calibri"/>
              </a:defRPr>
            </a:lvl1pPr>
            <a:lvl2pPr marL="914400" lvl="1" indent="-228600" algn="l">
              <a:lnSpc>
                <a:spcPct val="90000"/>
              </a:lnSpc>
              <a:spcBef>
                <a:spcPts val="400"/>
              </a:spcBef>
              <a:spcAft>
                <a:spcPts val="0"/>
              </a:spcAft>
              <a:buClr>
                <a:schemeClr val="dk1"/>
              </a:buClr>
              <a:buSzPts val="1500"/>
              <a:buNone/>
              <a:defRPr sz="1500" b="1"/>
            </a:lvl2pPr>
            <a:lvl3pPr marL="1371600" lvl="2" indent="-228600" algn="l">
              <a:lnSpc>
                <a:spcPct val="90000"/>
              </a:lnSpc>
              <a:spcBef>
                <a:spcPts val="400"/>
              </a:spcBef>
              <a:spcAft>
                <a:spcPts val="0"/>
              </a:spcAft>
              <a:buClr>
                <a:schemeClr val="dk1"/>
              </a:buClr>
              <a:buSzPts val="1400"/>
              <a:buNone/>
              <a:defRPr sz="1400" b="1"/>
            </a:lvl3pPr>
            <a:lvl4pPr marL="1828800" lvl="3" indent="-228600" algn="l">
              <a:lnSpc>
                <a:spcPct val="90000"/>
              </a:lnSpc>
              <a:spcBef>
                <a:spcPts val="400"/>
              </a:spcBef>
              <a:spcAft>
                <a:spcPts val="0"/>
              </a:spcAft>
              <a:buClr>
                <a:schemeClr val="dk1"/>
              </a:buClr>
              <a:buSzPts val="1200"/>
              <a:buNone/>
              <a:defRPr sz="1200" b="1"/>
            </a:lvl4pPr>
            <a:lvl5pPr marL="2286000" lvl="4" indent="-228600" algn="l">
              <a:lnSpc>
                <a:spcPct val="90000"/>
              </a:lnSpc>
              <a:spcBef>
                <a:spcPts val="400"/>
              </a:spcBef>
              <a:spcAft>
                <a:spcPts val="0"/>
              </a:spcAft>
              <a:buClr>
                <a:schemeClr val="dk1"/>
              </a:buClr>
              <a:buSzPts val="1200"/>
              <a:buNone/>
              <a:defRPr sz="1200" b="1"/>
            </a:lvl5pPr>
            <a:lvl6pPr marL="2743200" lvl="5" indent="-228600" algn="l">
              <a:lnSpc>
                <a:spcPct val="90000"/>
              </a:lnSpc>
              <a:spcBef>
                <a:spcPts val="400"/>
              </a:spcBef>
              <a:spcAft>
                <a:spcPts val="0"/>
              </a:spcAft>
              <a:buClr>
                <a:schemeClr val="dk1"/>
              </a:buClr>
              <a:buSzPts val="1200"/>
              <a:buNone/>
              <a:defRPr sz="1200" b="1"/>
            </a:lvl6pPr>
            <a:lvl7pPr marL="3200400" lvl="6" indent="-228600" algn="l">
              <a:lnSpc>
                <a:spcPct val="90000"/>
              </a:lnSpc>
              <a:spcBef>
                <a:spcPts val="400"/>
              </a:spcBef>
              <a:spcAft>
                <a:spcPts val="0"/>
              </a:spcAft>
              <a:buClr>
                <a:schemeClr val="dk1"/>
              </a:buClr>
              <a:buSzPts val="1200"/>
              <a:buNone/>
              <a:defRPr sz="1200" b="1"/>
            </a:lvl7pPr>
            <a:lvl8pPr marL="3657600" lvl="7" indent="-228600" algn="l">
              <a:lnSpc>
                <a:spcPct val="90000"/>
              </a:lnSpc>
              <a:spcBef>
                <a:spcPts val="400"/>
              </a:spcBef>
              <a:spcAft>
                <a:spcPts val="0"/>
              </a:spcAft>
              <a:buClr>
                <a:schemeClr val="dk1"/>
              </a:buClr>
              <a:buSzPts val="1200"/>
              <a:buNone/>
              <a:defRPr sz="1200" b="1"/>
            </a:lvl8pPr>
            <a:lvl9pPr marL="4114800" lvl="8" indent="-228600" algn="l">
              <a:lnSpc>
                <a:spcPct val="90000"/>
              </a:lnSpc>
              <a:spcBef>
                <a:spcPts val="400"/>
              </a:spcBef>
              <a:spcAft>
                <a:spcPts val="0"/>
              </a:spcAft>
              <a:buClr>
                <a:schemeClr val="dk1"/>
              </a:buClr>
              <a:buSzPts val="1200"/>
              <a:buNone/>
              <a:defRPr sz="1200" b="1"/>
            </a:lvl9pPr>
          </a:lstStyle>
          <a:p>
            <a:endParaRPr/>
          </a:p>
        </p:txBody>
      </p:sp>
      <p:sp>
        <p:nvSpPr>
          <p:cNvPr id="145" name="Google Shape;145;g322adbb763d_0_242"/>
          <p:cNvSpPr txBox="1">
            <a:spLocks noGrp="1"/>
          </p:cNvSpPr>
          <p:nvPr>
            <p:ph type="body" idx="3"/>
          </p:nvPr>
        </p:nvSpPr>
        <p:spPr>
          <a:xfrm>
            <a:off x="1115386" y="4098086"/>
            <a:ext cx="1384200" cy="257400"/>
          </a:xfrm>
          <a:prstGeom prst="rect">
            <a:avLst/>
          </a:prstGeom>
          <a:noFill/>
          <a:ln>
            <a:noFill/>
          </a:ln>
        </p:spPr>
        <p:txBody>
          <a:bodyPr spcFirstLastPara="1" wrap="square" lIns="68575" tIns="34275" rIns="68575" bIns="34275" anchor="t" anchorCtr="0">
            <a:noAutofit/>
          </a:bodyPr>
          <a:lstStyle>
            <a:lvl1pPr marL="457200" lvl="0" indent="-228600" algn="ctr">
              <a:lnSpc>
                <a:spcPct val="90000"/>
              </a:lnSpc>
              <a:spcBef>
                <a:spcPts val="800"/>
              </a:spcBef>
              <a:spcAft>
                <a:spcPts val="0"/>
              </a:spcAft>
              <a:buClr>
                <a:schemeClr val="dk1"/>
              </a:buClr>
              <a:buSzPts val="800"/>
              <a:buNone/>
              <a:defRPr sz="800">
                <a:solidFill>
                  <a:schemeClr val="dk1"/>
                </a:solidFill>
                <a:latin typeface="Calibri"/>
                <a:ea typeface="Calibri"/>
                <a:cs typeface="Calibri"/>
                <a:sym typeface="Calibri"/>
              </a:defRPr>
            </a:lvl1pPr>
            <a:lvl2pPr marL="914400" lvl="1" indent="-228600" algn="l">
              <a:lnSpc>
                <a:spcPct val="90000"/>
              </a:lnSpc>
              <a:spcBef>
                <a:spcPts val="400"/>
              </a:spcBef>
              <a:spcAft>
                <a:spcPts val="0"/>
              </a:spcAft>
              <a:buClr>
                <a:schemeClr val="dk1"/>
              </a:buClr>
              <a:buSzPts val="1500"/>
              <a:buNone/>
              <a:defRPr sz="1500" b="1"/>
            </a:lvl2pPr>
            <a:lvl3pPr marL="1371600" lvl="2" indent="-228600" algn="l">
              <a:lnSpc>
                <a:spcPct val="90000"/>
              </a:lnSpc>
              <a:spcBef>
                <a:spcPts val="400"/>
              </a:spcBef>
              <a:spcAft>
                <a:spcPts val="0"/>
              </a:spcAft>
              <a:buClr>
                <a:schemeClr val="dk1"/>
              </a:buClr>
              <a:buSzPts val="1400"/>
              <a:buNone/>
              <a:defRPr sz="1400" b="1"/>
            </a:lvl3pPr>
            <a:lvl4pPr marL="1828800" lvl="3" indent="-228600" algn="l">
              <a:lnSpc>
                <a:spcPct val="90000"/>
              </a:lnSpc>
              <a:spcBef>
                <a:spcPts val="400"/>
              </a:spcBef>
              <a:spcAft>
                <a:spcPts val="0"/>
              </a:spcAft>
              <a:buClr>
                <a:schemeClr val="dk1"/>
              </a:buClr>
              <a:buSzPts val="1200"/>
              <a:buNone/>
              <a:defRPr sz="1200" b="1"/>
            </a:lvl4pPr>
            <a:lvl5pPr marL="2286000" lvl="4" indent="-228600" algn="l">
              <a:lnSpc>
                <a:spcPct val="90000"/>
              </a:lnSpc>
              <a:spcBef>
                <a:spcPts val="400"/>
              </a:spcBef>
              <a:spcAft>
                <a:spcPts val="0"/>
              </a:spcAft>
              <a:buClr>
                <a:schemeClr val="dk1"/>
              </a:buClr>
              <a:buSzPts val="1200"/>
              <a:buNone/>
              <a:defRPr sz="1200" b="1"/>
            </a:lvl5pPr>
            <a:lvl6pPr marL="2743200" lvl="5" indent="-228600" algn="l">
              <a:lnSpc>
                <a:spcPct val="90000"/>
              </a:lnSpc>
              <a:spcBef>
                <a:spcPts val="400"/>
              </a:spcBef>
              <a:spcAft>
                <a:spcPts val="0"/>
              </a:spcAft>
              <a:buClr>
                <a:schemeClr val="dk1"/>
              </a:buClr>
              <a:buSzPts val="1200"/>
              <a:buNone/>
              <a:defRPr sz="1200" b="1"/>
            </a:lvl6pPr>
            <a:lvl7pPr marL="3200400" lvl="6" indent="-228600" algn="l">
              <a:lnSpc>
                <a:spcPct val="90000"/>
              </a:lnSpc>
              <a:spcBef>
                <a:spcPts val="400"/>
              </a:spcBef>
              <a:spcAft>
                <a:spcPts val="0"/>
              </a:spcAft>
              <a:buClr>
                <a:schemeClr val="dk1"/>
              </a:buClr>
              <a:buSzPts val="1200"/>
              <a:buNone/>
              <a:defRPr sz="1200" b="1"/>
            </a:lvl7pPr>
            <a:lvl8pPr marL="3657600" lvl="7" indent="-228600" algn="l">
              <a:lnSpc>
                <a:spcPct val="90000"/>
              </a:lnSpc>
              <a:spcBef>
                <a:spcPts val="400"/>
              </a:spcBef>
              <a:spcAft>
                <a:spcPts val="0"/>
              </a:spcAft>
              <a:buClr>
                <a:schemeClr val="dk1"/>
              </a:buClr>
              <a:buSzPts val="1200"/>
              <a:buNone/>
              <a:defRPr sz="1200" b="1"/>
            </a:lvl8pPr>
            <a:lvl9pPr marL="4114800" lvl="8" indent="-228600" algn="l">
              <a:lnSpc>
                <a:spcPct val="90000"/>
              </a:lnSpc>
              <a:spcBef>
                <a:spcPts val="400"/>
              </a:spcBef>
              <a:spcAft>
                <a:spcPts val="0"/>
              </a:spcAft>
              <a:buClr>
                <a:schemeClr val="dk1"/>
              </a:buClr>
              <a:buSzPts val="1200"/>
              <a:buNone/>
              <a:defRPr sz="1200" b="1"/>
            </a:lvl9pPr>
          </a:lstStyle>
          <a:p>
            <a:endParaRPr/>
          </a:p>
        </p:txBody>
      </p:sp>
      <p:sp>
        <p:nvSpPr>
          <p:cNvPr id="146" name="Google Shape;146;g322adbb763d_0_242"/>
          <p:cNvSpPr>
            <a:spLocks noGrp="1"/>
          </p:cNvSpPr>
          <p:nvPr>
            <p:ph type="pic" idx="4"/>
          </p:nvPr>
        </p:nvSpPr>
        <p:spPr>
          <a:xfrm>
            <a:off x="2877685" y="2164556"/>
            <a:ext cx="1384200" cy="1384200"/>
          </a:xfrm>
          <a:prstGeom prst="rect">
            <a:avLst/>
          </a:prstGeom>
          <a:solidFill>
            <a:srgbClr val="F2F2F2"/>
          </a:solidFill>
          <a:ln>
            <a:noFill/>
          </a:ln>
        </p:spPr>
      </p:sp>
      <p:sp>
        <p:nvSpPr>
          <p:cNvPr id="147" name="Google Shape;147;g322adbb763d_0_242"/>
          <p:cNvSpPr txBox="1">
            <a:spLocks noGrp="1"/>
          </p:cNvSpPr>
          <p:nvPr>
            <p:ph type="body" idx="5"/>
          </p:nvPr>
        </p:nvSpPr>
        <p:spPr>
          <a:xfrm>
            <a:off x="2683725" y="3813393"/>
            <a:ext cx="1748100" cy="257400"/>
          </a:xfrm>
          <a:prstGeom prst="rect">
            <a:avLst/>
          </a:prstGeom>
          <a:noFill/>
          <a:ln>
            <a:noFill/>
          </a:ln>
        </p:spPr>
        <p:txBody>
          <a:bodyPr spcFirstLastPara="1" wrap="square" lIns="68575" tIns="34275" rIns="68575" bIns="34275" anchor="ctr" anchorCtr="0">
            <a:noAutofit/>
          </a:bodyPr>
          <a:lstStyle>
            <a:lvl1pPr marL="457200" lvl="0" indent="-228600" algn="ctr">
              <a:lnSpc>
                <a:spcPct val="90000"/>
              </a:lnSpc>
              <a:spcBef>
                <a:spcPts val="800"/>
              </a:spcBef>
              <a:spcAft>
                <a:spcPts val="0"/>
              </a:spcAft>
              <a:buClr>
                <a:schemeClr val="dk1"/>
              </a:buClr>
              <a:buSzPts val="1100"/>
              <a:buNone/>
              <a:defRPr sz="1100">
                <a:solidFill>
                  <a:schemeClr val="dk1"/>
                </a:solidFill>
                <a:latin typeface="Calibri"/>
                <a:ea typeface="Calibri"/>
                <a:cs typeface="Calibri"/>
                <a:sym typeface="Calibri"/>
              </a:defRPr>
            </a:lvl1pPr>
            <a:lvl2pPr marL="914400" lvl="1" indent="-228600" algn="l">
              <a:lnSpc>
                <a:spcPct val="90000"/>
              </a:lnSpc>
              <a:spcBef>
                <a:spcPts val="400"/>
              </a:spcBef>
              <a:spcAft>
                <a:spcPts val="0"/>
              </a:spcAft>
              <a:buClr>
                <a:schemeClr val="dk1"/>
              </a:buClr>
              <a:buSzPts val="1500"/>
              <a:buNone/>
              <a:defRPr sz="1500" b="1"/>
            </a:lvl2pPr>
            <a:lvl3pPr marL="1371600" lvl="2" indent="-228600" algn="l">
              <a:lnSpc>
                <a:spcPct val="90000"/>
              </a:lnSpc>
              <a:spcBef>
                <a:spcPts val="400"/>
              </a:spcBef>
              <a:spcAft>
                <a:spcPts val="0"/>
              </a:spcAft>
              <a:buClr>
                <a:schemeClr val="dk1"/>
              </a:buClr>
              <a:buSzPts val="1400"/>
              <a:buNone/>
              <a:defRPr sz="1400" b="1"/>
            </a:lvl3pPr>
            <a:lvl4pPr marL="1828800" lvl="3" indent="-228600" algn="l">
              <a:lnSpc>
                <a:spcPct val="90000"/>
              </a:lnSpc>
              <a:spcBef>
                <a:spcPts val="400"/>
              </a:spcBef>
              <a:spcAft>
                <a:spcPts val="0"/>
              </a:spcAft>
              <a:buClr>
                <a:schemeClr val="dk1"/>
              </a:buClr>
              <a:buSzPts val="1200"/>
              <a:buNone/>
              <a:defRPr sz="1200" b="1"/>
            </a:lvl4pPr>
            <a:lvl5pPr marL="2286000" lvl="4" indent="-228600" algn="l">
              <a:lnSpc>
                <a:spcPct val="90000"/>
              </a:lnSpc>
              <a:spcBef>
                <a:spcPts val="400"/>
              </a:spcBef>
              <a:spcAft>
                <a:spcPts val="0"/>
              </a:spcAft>
              <a:buClr>
                <a:schemeClr val="dk1"/>
              </a:buClr>
              <a:buSzPts val="1200"/>
              <a:buNone/>
              <a:defRPr sz="1200" b="1"/>
            </a:lvl5pPr>
            <a:lvl6pPr marL="2743200" lvl="5" indent="-228600" algn="l">
              <a:lnSpc>
                <a:spcPct val="90000"/>
              </a:lnSpc>
              <a:spcBef>
                <a:spcPts val="400"/>
              </a:spcBef>
              <a:spcAft>
                <a:spcPts val="0"/>
              </a:spcAft>
              <a:buClr>
                <a:schemeClr val="dk1"/>
              </a:buClr>
              <a:buSzPts val="1200"/>
              <a:buNone/>
              <a:defRPr sz="1200" b="1"/>
            </a:lvl6pPr>
            <a:lvl7pPr marL="3200400" lvl="6" indent="-228600" algn="l">
              <a:lnSpc>
                <a:spcPct val="90000"/>
              </a:lnSpc>
              <a:spcBef>
                <a:spcPts val="400"/>
              </a:spcBef>
              <a:spcAft>
                <a:spcPts val="0"/>
              </a:spcAft>
              <a:buClr>
                <a:schemeClr val="dk1"/>
              </a:buClr>
              <a:buSzPts val="1200"/>
              <a:buNone/>
              <a:defRPr sz="1200" b="1"/>
            </a:lvl7pPr>
            <a:lvl8pPr marL="3657600" lvl="7" indent="-228600" algn="l">
              <a:lnSpc>
                <a:spcPct val="90000"/>
              </a:lnSpc>
              <a:spcBef>
                <a:spcPts val="400"/>
              </a:spcBef>
              <a:spcAft>
                <a:spcPts val="0"/>
              </a:spcAft>
              <a:buClr>
                <a:schemeClr val="dk1"/>
              </a:buClr>
              <a:buSzPts val="1200"/>
              <a:buNone/>
              <a:defRPr sz="1200" b="1"/>
            </a:lvl8pPr>
            <a:lvl9pPr marL="4114800" lvl="8" indent="-228600" algn="l">
              <a:lnSpc>
                <a:spcPct val="90000"/>
              </a:lnSpc>
              <a:spcBef>
                <a:spcPts val="400"/>
              </a:spcBef>
              <a:spcAft>
                <a:spcPts val="0"/>
              </a:spcAft>
              <a:buClr>
                <a:schemeClr val="dk1"/>
              </a:buClr>
              <a:buSzPts val="1200"/>
              <a:buNone/>
              <a:defRPr sz="1200" b="1"/>
            </a:lvl9pPr>
          </a:lstStyle>
          <a:p>
            <a:endParaRPr/>
          </a:p>
        </p:txBody>
      </p:sp>
      <p:sp>
        <p:nvSpPr>
          <p:cNvPr id="148" name="Google Shape;148;g322adbb763d_0_242"/>
          <p:cNvSpPr txBox="1">
            <a:spLocks noGrp="1"/>
          </p:cNvSpPr>
          <p:nvPr>
            <p:ph type="body" idx="6"/>
          </p:nvPr>
        </p:nvSpPr>
        <p:spPr>
          <a:xfrm>
            <a:off x="2877685" y="4109097"/>
            <a:ext cx="1392000" cy="257400"/>
          </a:xfrm>
          <a:prstGeom prst="rect">
            <a:avLst/>
          </a:prstGeom>
          <a:noFill/>
          <a:ln>
            <a:noFill/>
          </a:ln>
        </p:spPr>
        <p:txBody>
          <a:bodyPr spcFirstLastPara="1" wrap="square" lIns="68575" tIns="34275" rIns="68575" bIns="34275" anchor="t" anchorCtr="0">
            <a:noAutofit/>
          </a:bodyPr>
          <a:lstStyle>
            <a:lvl1pPr marL="457200" lvl="0" indent="-228600" algn="ctr">
              <a:lnSpc>
                <a:spcPct val="90000"/>
              </a:lnSpc>
              <a:spcBef>
                <a:spcPts val="800"/>
              </a:spcBef>
              <a:spcAft>
                <a:spcPts val="0"/>
              </a:spcAft>
              <a:buClr>
                <a:schemeClr val="dk1"/>
              </a:buClr>
              <a:buSzPts val="800"/>
              <a:buNone/>
              <a:defRPr sz="800">
                <a:solidFill>
                  <a:schemeClr val="dk1"/>
                </a:solidFill>
                <a:latin typeface="Calibri"/>
                <a:ea typeface="Calibri"/>
                <a:cs typeface="Calibri"/>
                <a:sym typeface="Calibri"/>
              </a:defRPr>
            </a:lvl1pPr>
            <a:lvl2pPr marL="914400" lvl="1" indent="-228600" algn="l">
              <a:lnSpc>
                <a:spcPct val="90000"/>
              </a:lnSpc>
              <a:spcBef>
                <a:spcPts val="400"/>
              </a:spcBef>
              <a:spcAft>
                <a:spcPts val="0"/>
              </a:spcAft>
              <a:buClr>
                <a:schemeClr val="dk1"/>
              </a:buClr>
              <a:buSzPts val="1500"/>
              <a:buNone/>
              <a:defRPr sz="1500" b="1"/>
            </a:lvl2pPr>
            <a:lvl3pPr marL="1371600" lvl="2" indent="-228600" algn="l">
              <a:lnSpc>
                <a:spcPct val="90000"/>
              </a:lnSpc>
              <a:spcBef>
                <a:spcPts val="400"/>
              </a:spcBef>
              <a:spcAft>
                <a:spcPts val="0"/>
              </a:spcAft>
              <a:buClr>
                <a:schemeClr val="dk1"/>
              </a:buClr>
              <a:buSzPts val="1400"/>
              <a:buNone/>
              <a:defRPr sz="1400" b="1"/>
            </a:lvl3pPr>
            <a:lvl4pPr marL="1828800" lvl="3" indent="-228600" algn="l">
              <a:lnSpc>
                <a:spcPct val="90000"/>
              </a:lnSpc>
              <a:spcBef>
                <a:spcPts val="400"/>
              </a:spcBef>
              <a:spcAft>
                <a:spcPts val="0"/>
              </a:spcAft>
              <a:buClr>
                <a:schemeClr val="dk1"/>
              </a:buClr>
              <a:buSzPts val="1200"/>
              <a:buNone/>
              <a:defRPr sz="1200" b="1"/>
            </a:lvl4pPr>
            <a:lvl5pPr marL="2286000" lvl="4" indent="-228600" algn="l">
              <a:lnSpc>
                <a:spcPct val="90000"/>
              </a:lnSpc>
              <a:spcBef>
                <a:spcPts val="400"/>
              </a:spcBef>
              <a:spcAft>
                <a:spcPts val="0"/>
              </a:spcAft>
              <a:buClr>
                <a:schemeClr val="dk1"/>
              </a:buClr>
              <a:buSzPts val="1200"/>
              <a:buNone/>
              <a:defRPr sz="1200" b="1"/>
            </a:lvl5pPr>
            <a:lvl6pPr marL="2743200" lvl="5" indent="-228600" algn="l">
              <a:lnSpc>
                <a:spcPct val="90000"/>
              </a:lnSpc>
              <a:spcBef>
                <a:spcPts val="400"/>
              </a:spcBef>
              <a:spcAft>
                <a:spcPts val="0"/>
              </a:spcAft>
              <a:buClr>
                <a:schemeClr val="dk1"/>
              </a:buClr>
              <a:buSzPts val="1200"/>
              <a:buNone/>
              <a:defRPr sz="1200" b="1"/>
            </a:lvl6pPr>
            <a:lvl7pPr marL="3200400" lvl="6" indent="-228600" algn="l">
              <a:lnSpc>
                <a:spcPct val="90000"/>
              </a:lnSpc>
              <a:spcBef>
                <a:spcPts val="400"/>
              </a:spcBef>
              <a:spcAft>
                <a:spcPts val="0"/>
              </a:spcAft>
              <a:buClr>
                <a:schemeClr val="dk1"/>
              </a:buClr>
              <a:buSzPts val="1200"/>
              <a:buNone/>
              <a:defRPr sz="1200" b="1"/>
            </a:lvl7pPr>
            <a:lvl8pPr marL="3657600" lvl="7" indent="-228600" algn="l">
              <a:lnSpc>
                <a:spcPct val="90000"/>
              </a:lnSpc>
              <a:spcBef>
                <a:spcPts val="400"/>
              </a:spcBef>
              <a:spcAft>
                <a:spcPts val="0"/>
              </a:spcAft>
              <a:buClr>
                <a:schemeClr val="dk1"/>
              </a:buClr>
              <a:buSzPts val="1200"/>
              <a:buNone/>
              <a:defRPr sz="1200" b="1"/>
            </a:lvl8pPr>
            <a:lvl9pPr marL="4114800" lvl="8" indent="-228600" algn="l">
              <a:lnSpc>
                <a:spcPct val="90000"/>
              </a:lnSpc>
              <a:spcBef>
                <a:spcPts val="400"/>
              </a:spcBef>
              <a:spcAft>
                <a:spcPts val="0"/>
              </a:spcAft>
              <a:buClr>
                <a:schemeClr val="dk1"/>
              </a:buClr>
              <a:buSzPts val="1200"/>
              <a:buNone/>
              <a:defRPr sz="1200" b="1"/>
            </a:lvl9pPr>
          </a:lstStyle>
          <a:p>
            <a:endParaRPr/>
          </a:p>
        </p:txBody>
      </p:sp>
      <p:sp>
        <p:nvSpPr>
          <p:cNvPr id="149" name="Google Shape;149;g322adbb763d_0_242"/>
          <p:cNvSpPr>
            <a:spLocks noGrp="1"/>
          </p:cNvSpPr>
          <p:nvPr>
            <p:ph type="pic" idx="7"/>
          </p:nvPr>
        </p:nvSpPr>
        <p:spPr>
          <a:xfrm>
            <a:off x="4745684" y="2164556"/>
            <a:ext cx="1384200" cy="1384200"/>
          </a:xfrm>
          <a:prstGeom prst="rect">
            <a:avLst/>
          </a:prstGeom>
          <a:solidFill>
            <a:srgbClr val="F2F2F2"/>
          </a:solidFill>
          <a:ln>
            <a:noFill/>
          </a:ln>
        </p:spPr>
      </p:sp>
      <p:sp>
        <p:nvSpPr>
          <p:cNvPr id="150" name="Google Shape;150;g322adbb763d_0_242"/>
          <p:cNvSpPr txBox="1">
            <a:spLocks noGrp="1"/>
          </p:cNvSpPr>
          <p:nvPr>
            <p:ph type="body" idx="8"/>
          </p:nvPr>
        </p:nvSpPr>
        <p:spPr>
          <a:xfrm>
            <a:off x="4551723" y="3813393"/>
            <a:ext cx="1738500" cy="257400"/>
          </a:xfrm>
          <a:prstGeom prst="rect">
            <a:avLst/>
          </a:prstGeom>
          <a:noFill/>
          <a:ln>
            <a:noFill/>
          </a:ln>
        </p:spPr>
        <p:txBody>
          <a:bodyPr spcFirstLastPara="1" wrap="square" lIns="68575" tIns="34275" rIns="68575" bIns="34275" anchor="ctr" anchorCtr="0">
            <a:noAutofit/>
          </a:bodyPr>
          <a:lstStyle>
            <a:lvl1pPr marL="457200" lvl="0" indent="-228600" algn="ctr">
              <a:lnSpc>
                <a:spcPct val="90000"/>
              </a:lnSpc>
              <a:spcBef>
                <a:spcPts val="800"/>
              </a:spcBef>
              <a:spcAft>
                <a:spcPts val="0"/>
              </a:spcAft>
              <a:buClr>
                <a:schemeClr val="dk1"/>
              </a:buClr>
              <a:buSzPts val="1100"/>
              <a:buNone/>
              <a:defRPr sz="1100">
                <a:solidFill>
                  <a:schemeClr val="dk1"/>
                </a:solidFill>
                <a:latin typeface="Calibri"/>
                <a:ea typeface="Calibri"/>
                <a:cs typeface="Calibri"/>
                <a:sym typeface="Calibri"/>
              </a:defRPr>
            </a:lvl1pPr>
            <a:lvl2pPr marL="914400" lvl="1" indent="-228600" algn="l">
              <a:lnSpc>
                <a:spcPct val="90000"/>
              </a:lnSpc>
              <a:spcBef>
                <a:spcPts val="400"/>
              </a:spcBef>
              <a:spcAft>
                <a:spcPts val="0"/>
              </a:spcAft>
              <a:buClr>
                <a:schemeClr val="dk1"/>
              </a:buClr>
              <a:buSzPts val="1500"/>
              <a:buNone/>
              <a:defRPr sz="1500" b="1"/>
            </a:lvl2pPr>
            <a:lvl3pPr marL="1371600" lvl="2" indent="-228600" algn="l">
              <a:lnSpc>
                <a:spcPct val="90000"/>
              </a:lnSpc>
              <a:spcBef>
                <a:spcPts val="400"/>
              </a:spcBef>
              <a:spcAft>
                <a:spcPts val="0"/>
              </a:spcAft>
              <a:buClr>
                <a:schemeClr val="dk1"/>
              </a:buClr>
              <a:buSzPts val="1400"/>
              <a:buNone/>
              <a:defRPr sz="1400" b="1"/>
            </a:lvl3pPr>
            <a:lvl4pPr marL="1828800" lvl="3" indent="-228600" algn="l">
              <a:lnSpc>
                <a:spcPct val="90000"/>
              </a:lnSpc>
              <a:spcBef>
                <a:spcPts val="400"/>
              </a:spcBef>
              <a:spcAft>
                <a:spcPts val="0"/>
              </a:spcAft>
              <a:buClr>
                <a:schemeClr val="dk1"/>
              </a:buClr>
              <a:buSzPts val="1200"/>
              <a:buNone/>
              <a:defRPr sz="1200" b="1"/>
            </a:lvl4pPr>
            <a:lvl5pPr marL="2286000" lvl="4" indent="-228600" algn="l">
              <a:lnSpc>
                <a:spcPct val="90000"/>
              </a:lnSpc>
              <a:spcBef>
                <a:spcPts val="400"/>
              </a:spcBef>
              <a:spcAft>
                <a:spcPts val="0"/>
              </a:spcAft>
              <a:buClr>
                <a:schemeClr val="dk1"/>
              </a:buClr>
              <a:buSzPts val="1200"/>
              <a:buNone/>
              <a:defRPr sz="1200" b="1"/>
            </a:lvl5pPr>
            <a:lvl6pPr marL="2743200" lvl="5" indent="-228600" algn="l">
              <a:lnSpc>
                <a:spcPct val="90000"/>
              </a:lnSpc>
              <a:spcBef>
                <a:spcPts val="400"/>
              </a:spcBef>
              <a:spcAft>
                <a:spcPts val="0"/>
              </a:spcAft>
              <a:buClr>
                <a:schemeClr val="dk1"/>
              </a:buClr>
              <a:buSzPts val="1200"/>
              <a:buNone/>
              <a:defRPr sz="1200" b="1"/>
            </a:lvl6pPr>
            <a:lvl7pPr marL="3200400" lvl="6" indent="-228600" algn="l">
              <a:lnSpc>
                <a:spcPct val="90000"/>
              </a:lnSpc>
              <a:spcBef>
                <a:spcPts val="400"/>
              </a:spcBef>
              <a:spcAft>
                <a:spcPts val="0"/>
              </a:spcAft>
              <a:buClr>
                <a:schemeClr val="dk1"/>
              </a:buClr>
              <a:buSzPts val="1200"/>
              <a:buNone/>
              <a:defRPr sz="1200" b="1"/>
            </a:lvl7pPr>
            <a:lvl8pPr marL="3657600" lvl="7" indent="-228600" algn="l">
              <a:lnSpc>
                <a:spcPct val="90000"/>
              </a:lnSpc>
              <a:spcBef>
                <a:spcPts val="400"/>
              </a:spcBef>
              <a:spcAft>
                <a:spcPts val="0"/>
              </a:spcAft>
              <a:buClr>
                <a:schemeClr val="dk1"/>
              </a:buClr>
              <a:buSzPts val="1200"/>
              <a:buNone/>
              <a:defRPr sz="1200" b="1"/>
            </a:lvl8pPr>
            <a:lvl9pPr marL="4114800" lvl="8" indent="-228600" algn="l">
              <a:lnSpc>
                <a:spcPct val="90000"/>
              </a:lnSpc>
              <a:spcBef>
                <a:spcPts val="400"/>
              </a:spcBef>
              <a:spcAft>
                <a:spcPts val="0"/>
              </a:spcAft>
              <a:buClr>
                <a:schemeClr val="dk1"/>
              </a:buClr>
              <a:buSzPts val="1200"/>
              <a:buNone/>
              <a:defRPr sz="1200" b="1"/>
            </a:lvl9pPr>
          </a:lstStyle>
          <a:p>
            <a:endParaRPr/>
          </a:p>
        </p:txBody>
      </p:sp>
      <p:sp>
        <p:nvSpPr>
          <p:cNvPr id="151" name="Google Shape;151;g322adbb763d_0_242"/>
          <p:cNvSpPr txBox="1">
            <a:spLocks noGrp="1"/>
          </p:cNvSpPr>
          <p:nvPr>
            <p:ph type="body" idx="9"/>
          </p:nvPr>
        </p:nvSpPr>
        <p:spPr>
          <a:xfrm>
            <a:off x="4745683" y="4109097"/>
            <a:ext cx="1384200" cy="257400"/>
          </a:xfrm>
          <a:prstGeom prst="rect">
            <a:avLst/>
          </a:prstGeom>
          <a:noFill/>
          <a:ln>
            <a:noFill/>
          </a:ln>
        </p:spPr>
        <p:txBody>
          <a:bodyPr spcFirstLastPara="1" wrap="square" lIns="68575" tIns="34275" rIns="68575" bIns="34275" anchor="t" anchorCtr="0">
            <a:noAutofit/>
          </a:bodyPr>
          <a:lstStyle>
            <a:lvl1pPr marL="457200" lvl="0" indent="-228600" algn="ctr">
              <a:lnSpc>
                <a:spcPct val="90000"/>
              </a:lnSpc>
              <a:spcBef>
                <a:spcPts val="800"/>
              </a:spcBef>
              <a:spcAft>
                <a:spcPts val="0"/>
              </a:spcAft>
              <a:buClr>
                <a:schemeClr val="dk1"/>
              </a:buClr>
              <a:buSzPts val="800"/>
              <a:buNone/>
              <a:defRPr sz="800">
                <a:solidFill>
                  <a:schemeClr val="dk1"/>
                </a:solidFill>
                <a:latin typeface="Calibri"/>
                <a:ea typeface="Calibri"/>
                <a:cs typeface="Calibri"/>
                <a:sym typeface="Calibri"/>
              </a:defRPr>
            </a:lvl1pPr>
            <a:lvl2pPr marL="914400" lvl="1" indent="-228600" algn="l">
              <a:lnSpc>
                <a:spcPct val="90000"/>
              </a:lnSpc>
              <a:spcBef>
                <a:spcPts val="400"/>
              </a:spcBef>
              <a:spcAft>
                <a:spcPts val="0"/>
              </a:spcAft>
              <a:buClr>
                <a:schemeClr val="dk1"/>
              </a:buClr>
              <a:buSzPts val="1500"/>
              <a:buNone/>
              <a:defRPr sz="1500" b="1"/>
            </a:lvl2pPr>
            <a:lvl3pPr marL="1371600" lvl="2" indent="-228600" algn="l">
              <a:lnSpc>
                <a:spcPct val="90000"/>
              </a:lnSpc>
              <a:spcBef>
                <a:spcPts val="400"/>
              </a:spcBef>
              <a:spcAft>
                <a:spcPts val="0"/>
              </a:spcAft>
              <a:buClr>
                <a:schemeClr val="dk1"/>
              </a:buClr>
              <a:buSzPts val="1400"/>
              <a:buNone/>
              <a:defRPr sz="1400" b="1"/>
            </a:lvl3pPr>
            <a:lvl4pPr marL="1828800" lvl="3" indent="-228600" algn="l">
              <a:lnSpc>
                <a:spcPct val="90000"/>
              </a:lnSpc>
              <a:spcBef>
                <a:spcPts val="400"/>
              </a:spcBef>
              <a:spcAft>
                <a:spcPts val="0"/>
              </a:spcAft>
              <a:buClr>
                <a:schemeClr val="dk1"/>
              </a:buClr>
              <a:buSzPts val="1200"/>
              <a:buNone/>
              <a:defRPr sz="1200" b="1"/>
            </a:lvl4pPr>
            <a:lvl5pPr marL="2286000" lvl="4" indent="-228600" algn="l">
              <a:lnSpc>
                <a:spcPct val="90000"/>
              </a:lnSpc>
              <a:spcBef>
                <a:spcPts val="400"/>
              </a:spcBef>
              <a:spcAft>
                <a:spcPts val="0"/>
              </a:spcAft>
              <a:buClr>
                <a:schemeClr val="dk1"/>
              </a:buClr>
              <a:buSzPts val="1200"/>
              <a:buNone/>
              <a:defRPr sz="1200" b="1"/>
            </a:lvl5pPr>
            <a:lvl6pPr marL="2743200" lvl="5" indent="-228600" algn="l">
              <a:lnSpc>
                <a:spcPct val="90000"/>
              </a:lnSpc>
              <a:spcBef>
                <a:spcPts val="400"/>
              </a:spcBef>
              <a:spcAft>
                <a:spcPts val="0"/>
              </a:spcAft>
              <a:buClr>
                <a:schemeClr val="dk1"/>
              </a:buClr>
              <a:buSzPts val="1200"/>
              <a:buNone/>
              <a:defRPr sz="1200" b="1"/>
            </a:lvl6pPr>
            <a:lvl7pPr marL="3200400" lvl="6" indent="-228600" algn="l">
              <a:lnSpc>
                <a:spcPct val="90000"/>
              </a:lnSpc>
              <a:spcBef>
                <a:spcPts val="400"/>
              </a:spcBef>
              <a:spcAft>
                <a:spcPts val="0"/>
              </a:spcAft>
              <a:buClr>
                <a:schemeClr val="dk1"/>
              </a:buClr>
              <a:buSzPts val="1200"/>
              <a:buNone/>
              <a:defRPr sz="1200" b="1"/>
            </a:lvl7pPr>
            <a:lvl8pPr marL="3657600" lvl="7" indent="-228600" algn="l">
              <a:lnSpc>
                <a:spcPct val="90000"/>
              </a:lnSpc>
              <a:spcBef>
                <a:spcPts val="400"/>
              </a:spcBef>
              <a:spcAft>
                <a:spcPts val="0"/>
              </a:spcAft>
              <a:buClr>
                <a:schemeClr val="dk1"/>
              </a:buClr>
              <a:buSzPts val="1200"/>
              <a:buNone/>
              <a:defRPr sz="1200" b="1"/>
            </a:lvl8pPr>
            <a:lvl9pPr marL="4114800" lvl="8" indent="-228600" algn="l">
              <a:lnSpc>
                <a:spcPct val="90000"/>
              </a:lnSpc>
              <a:spcBef>
                <a:spcPts val="400"/>
              </a:spcBef>
              <a:spcAft>
                <a:spcPts val="0"/>
              </a:spcAft>
              <a:buClr>
                <a:schemeClr val="dk1"/>
              </a:buClr>
              <a:buSzPts val="1200"/>
              <a:buNone/>
              <a:defRPr sz="1200" b="1"/>
            </a:lvl9pPr>
          </a:lstStyle>
          <a:p>
            <a:endParaRPr/>
          </a:p>
        </p:txBody>
      </p:sp>
      <p:sp>
        <p:nvSpPr>
          <p:cNvPr id="152" name="Google Shape;152;g322adbb763d_0_242"/>
          <p:cNvSpPr>
            <a:spLocks noGrp="1"/>
          </p:cNvSpPr>
          <p:nvPr>
            <p:ph type="pic" idx="13"/>
          </p:nvPr>
        </p:nvSpPr>
        <p:spPr>
          <a:xfrm>
            <a:off x="6560594" y="2164556"/>
            <a:ext cx="1384200" cy="1384200"/>
          </a:xfrm>
          <a:prstGeom prst="rect">
            <a:avLst/>
          </a:prstGeom>
          <a:solidFill>
            <a:srgbClr val="F2F2F2"/>
          </a:solidFill>
          <a:ln>
            <a:noFill/>
          </a:ln>
        </p:spPr>
      </p:sp>
      <p:sp>
        <p:nvSpPr>
          <p:cNvPr id="153" name="Google Shape;153;g322adbb763d_0_242"/>
          <p:cNvSpPr txBox="1">
            <a:spLocks noGrp="1"/>
          </p:cNvSpPr>
          <p:nvPr>
            <p:ph type="body" idx="14"/>
          </p:nvPr>
        </p:nvSpPr>
        <p:spPr>
          <a:xfrm>
            <a:off x="6366634" y="3813393"/>
            <a:ext cx="1738500" cy="257400"/>
          </a:xfrm>
          <a:prstGeom prst="rect">
            <a:avLst/>
          </a:prstGeom>
          <a:noFill/>
          <a:ln>
            <a:noFill/>
          </a:ln>
        </p:spPr>
        <p:txBody>
          <a:bodyPr spcFirstLastPara="1" wrap="square" lIns="68575" tIns="34275" rIns="68575" bIns="34275" anchor="ctr" anchorCtr="0">
            <a:noAutofit/>
          </a:bodyPr>
          <a:lstStyle>
            <a:lvl1pPr marL="457200" lvl="0" indent="-228600" algn="ctr">
              <a:lnSpc>
                <a:spcPct val="90000"/>
              </a:lnSpc>
              <a:spcBef>
                <a:spcPts val="800"/>
              </a:spcBef>
              <a:spcAft>
                <a:spcPts val="0"/>
              </a:spcAft>
              <a:buClr>
                <a:schemeClr val="dk1"/>
              </a:buClr>
              <a:buSzPts val="1100"/>
              <a:buNone/>
              <a:defRPr sz="1100">
                <a:solidFill>
                  <a:schemeClr val="dk1"/>
                </a:solidFill>
                <a:latin typeface="Calibri"/>
                <a:ea typeface="Calibri"/>
                <a:cs typeface="Calibri"/>
                <a:sym typeface="Calibri"/>
              </a:defRPr>
            </a:lvl1pPr>
            <a:lvl2pPr marL="914400" lvl="1" indent="-228600" algn="l">
              <a:lnSpc>
                <a:spcPct val="90000"/>
              </a:lnSpc>
              <a:spcBef>
                <a:spcPts val="400"/>
              </a:spcBef>
              <a:spcAft>
                <a:spcPts val="0"/>
              </a:spcAft>
              <a:buClr>
                <a:schemeClr val="dk1"/>
              </a:buClr>
              <a:buSzPts val="1500"/>
              <a:buNone/>
              <a:defRPr sz="1500" b="1"/>
            </a:lvl2pPr>
            <a:lvl3pPr marL="1371600" lvl="2" indent="-228600" algn="l">
              <a:lnSpc>
                <a:spcPct val="90000"/>
              </a:lnSpc>
              <a:spcBef>
                <a:spcPts val="400"/>
              </a:spcBef>
              <a:spcAft>
                <a:spcPts val="0"/>
              </a:spcAft>
              <a:buClr>
                <a:schemeClr val="dk1"/>
              </a:buClr>
              <a:buSzPts val="1400"/>
              <a:buNone/>
              <a:defRPr sz="1400" b="1"/>
            </a:lvl3pPr>
            <a:lvl4pPr marL="1828800" lvl="3" indent="-228600" algn="l">
              <a:lnSpc>
                <a:spcPct val="90000"/>
              </a:lnSpc>
              <a:spcBef>
                <a:spcPts val="400"/>
              </a:spcBef>
              <a:spcAft>
                <a:spcPts val="0"/>
              </a:spcAft>
              <a:buClr>
                <a:schemeClr val="dk1"/>
              </a:buClr>
              <a:buSzPts val="1200"/>
              <a:buNone/>
              <a:defRPr sz="1200" b="1"/>
            </a:lvl4pPr>
            <a:lvl5pPr marL="2286000" lvl="4" indent="-228600" algn="l">
              <a:lnSpc>
                <a:spcPct val="90000"/>
              </a:lnSpc>
              <a:spcBef>
                <a:spcPts val="400"/>
              </a:spcBef>
              <a:spcAft>
                <a:spcPts val="0"/>
              </a:spcAft>
              <a:buClr>
                <a:schemeClr val="dk1"/>
              </a:buClr>
              <a:buSzPts val="1200"/>
              <a:buNone/>
              <a:defRPr sz="1200" b="1"/>
            </a:lvl5pPr>
            <a:lvl6pPr marL="2743200" lvl="5" indent="-228600" algn="l">
              <a:lnSpc>
                <a:spcPct val="90000"/>
              </a:lnSpc>
              <a:spcBef>
                <a:spcPts val="400"/>
              </a:spcBef>
              <a:spcAft>
                <a:spcPts val="0"/>
              </a:spcAft>
              <a:buClr>
                <a:schemeClr val="dk1"/>
              </a:buClr>
              <a:buSzPts val="1200"/>
              <a:buNone/>
              <a:defRPr sz="1200" b="1"/>
            </a:lvl6pPr>
            <a:lvl7pPr marL="3200400" lvl="6" indent="-228600" algn="l">
              <a:lnSpc>
                <a:spcPct val="90000"/>
              </a:lnSpc>
              <a:spcBef>
                <a:spcPts val="400"/>
              </a:spcBef>
              <a:spcAft>
                <a:spcPts val="0"/>
              </a:spcAft>
              <a:buClr>
                <a:schemeClr val="dk1"/>
              </a:buClr>
              <a:buSzPts val="1200"/>
              <a:buNone/>
              <a:defRPr sz="1200" b="1"/>
            </a:lvl7pPr>
            <a:lvl8pPr marL="3657600" lvl="7" indent="-228600" algn="l">
              <a:lnSpc>
                <a:spcPct val="90000"/>
              </a:lnSpc>
              <a:spcBef>
                <a:spcPts val="400"/>
              </a:spcBef>
              <a:spcAft>
                <a:spcPts val="0"/>
              </a:spcAft>
              <a:buClr>
                <a:schemeClr val="dk1"/>
              </a:buClr>
              <a:buSzPts val="1200"/>
              <a:buNone/>
              <a:defRPr sz="1200" b="1"/>
            </a:lvl8pPr>
            <a:lvl9pPr marL="4114800" lvl="8" indent="-228600" algn="l">
              <a:lnSpc>
                <a:spcPct val="90000"/>
              </a:lnSpc>
              <a:spcBef>
                <a:spcPts val="400"/>
              </a:spcBef>
              <a:spcAft>
                <a:spcPts val="0"/>
              </a:spcAft>
              <a:buClr>
                <a:schemeClr val="dk1"/>
              </a:buClr>
              <a:buSzPts val="1200"/>
              <a:buNone/>
              <a:defRPr sz="1200" b="1"/>
            </a:lvl9pPr>
          </a:lstStyle>
          <a:p>
            <a:endParaRPr/>
          </a:p>
        </p:txBody>
      </p:sp>
      <p:sp>
        <p:nvSpPr>
          <p:cNvPr id="154" name="Google Shape;154;g322adbb763d_0_242"/>
          <p:cNvSpPr txBox="1">
            <a:spLocks noGrp="1"/>
          </p:cNvSpPr>
          <p:nvPr>
            <p:ph type="body" idx="15"/>
          </p:nvPr>
        </p:nvSpPr>
        <p:spPr>
          <a:xfrm>
            <a:off x="6560594" y="4098086"/>
            <a:ext cx="1384200" cy="257400"/>
          </a:xfrm>
          <a:prstGeom prst="rect">
            <a:avLst/>
          </a:prstGeom>
          <a:noFill/>
          <a:ln>
            <a:noFill/>
          </a:ln>
        </p:spPr>
        <p:txBody>
          <a:bodyPr spcFirstLastPara="1" wrap="square" lIns="68575" tIns="34275" rIns="68575" bIns="34275" anchor="t" anchorCtr="0">
            <a:noAutofit/>
          </a:bodyPr>
          <a:lstStyle>
            <a:lvl1pPr marL="457200" lvl="0" indent="-228600" algn="ctr">
              <a:lnSpc>
                <a:spcPct val="90000"/>
              </a:lnSpc>
              <a:spcBef>
                <a:spcPts val="800"/>
              </a:spcBef>
              <a:spcAft>
                <a:spcPts val="0"/>
              </a:spcAft>
              <a:buClr>
                <a:schemeClr val="dk1"/>
              </a:buClr>
              <a:buSzPts val="800"/>
              <a:buNone/>
              <a:defRPr sz="800">
                <a:solidFill>
                  <a:schemeClr val="dk1"/>
                </a:solidFill>
                <a:latin typeface="Calibri"/>
                <a:ea typeface="Calibri"/>
                <a:cs typeface="Calibri"/>
                <a:sym typeface="Calibri"/>
              </a:defRPr>
            </a:lvl1pPr>
            <a:lvl2pPr marL="914400" lvl="1" indent="-228600" algn="l">
              <a:lnSpc>
                <a:spcPct val="90000"/>
              </a:lnSpc>
              <a:spcBef>
                <a:spcPts val="400"/>
              </a:spcBef>
              <a:spcAft>
                <a:spcPts val="0"/>
              </a:spcAft>
              <a:buClr>
                <a:schemeClr val="dk1"/>
              </a:buClr>
              <a:buSzPts val="1500"/>
              <a:buNone/>
              <a:defRPr sz="1500" b="1"/>
            </a:lvl2pPr>
            <a:lvl3pPr marL="1371600" lvl="2" indent="-228600" algn="l">
              <a:lnSpc>
                <a:spcPct val="90000"/>
              </a:lnSpc>
              <a:spcBef>
                <a:spcPts val="400"/>
              </a:spcBef>
              <a:spcAft>
                <a:spcPts val="0"/>
              </a:spcAft>
              <a:buClr>
                <a:schemeClr val="dk1"/>
              </a:buClr>
              <a:buSzPts val="1400"/>
              <a:buNone/>
              <a:defRPr sz="1400" b="1"/>
            </a:lvl3pPr>
            <a:lvl4pPr marL="1828800" lvl="3" indent="-228600" algn="l">
              <a:lnSpc>
                <a:spcPct val="90000"/>
              </a:lnSpc>
              <a:spcBef>
                <a:spcPts val="400"/>
              </a:spcBef>
              <a:spcAft>
                <a:spcPts val="0"/>
              </a:spcAft>
              <a:buClr>
                <a:schemeClr val="dk1"/>
              </a:buClr>
              <a:buSzPts val="1200"/>
              <a:buNone/>
              <a:defRPr sz="1200" b="1"/>
            </a:lvl4pPr>
            <a:lvl5pPr marL="2286000" lvl="4" indent="-228600" algn="l">
              <a:lnSpc>
                <a:spcPct val="90000"/>
              </a:lnSpc>
              <a:spcBef>
                <a:spcPts val="400"/>
              </a:spcBef>
              <a:spcAft>
                <a:spcPts val="0"/>
              </a:spcAft>
              <a:buClr>
                <a:schemeClr val="dk1"/>
              </a:buClr>
              <a:buSzPts val="1200"/>
              <a:buNone/>
              <a:defRPr sz="1200" b="1"/>
            </a:lvl5pPr>
            <a:lvl6pPr marL="2743200" lvl="5" indent="-228600" algn="l">
              <a:lnSpc>
                <a:spcPct val="90000"/>
              </a:lnSpc>
              <a:spcBef>
                <a:spcPts val="400"/>
              </a:spcBef>
              <a:spcAft>
                <a:spcPts val="0"/>
              </a:spcAft>
              <a:buClr>
                <a:schemeClr val="dk1"/>
              </a:buClr>
              <a:buSzPts val="1200"/>
              <a:buNone/>
              <a:defRPr sz="1200" b="1"/>
            </a:lvl6pPr>
            <a:lvl7pPr marL="3200400" lvl="6" indent="-228600" algn="l">
              <a:lnSpc>
                <a:spcPct val="90000"/>
              </a:lnSpc>
              <a:spcBef>
                <a:spcPts val="400"/>
              </a:spcBef>
              <a:spcAft>
                <a:spcPts val="0"/>
              </a:spcAft>
              <a:buClr>
                <a:schemeClr val="dk1"/>
              </a:buClr>
              <a:buSzPts val="1200"/>
              <a:buNone/>
              <a:defRPr sz="1200" b="1"/>
            </a:lvl7pPr>
            <a:lvl8pPr marL="3657600" lvl="7" indent="-228600" algn="l">
              <a:lnSpc>
                <a:spcPct val="90000"/>
              </a:lnSpc>
              <a:spcBef>
                <a:spcPts val="400"/>
              </a:spcBef>
              <a:spcAft>
                <a:spcPts val="0"/>
              </a:spcAft>
              <a:buClr>
                <a:schemeClr val="dk1"/>
              </a:buClr>
              <a:buSzPts val="1200"/>
              <a:buNone/>
              <a:defRPr sz="1200" b="1"/>
            </a:lvl8pPr>
            <a:lvl9pPr marL="4114800" lvl="8" indent="-228600" algn="l">
              <a:lnSpc>
                <a:spcPct val="90000"/>
              </a:lnSpc>
              <a:spcBef>
                <a:spcPts val="400"/>
              </a:spcBef>
              <a:spcAft>
                <a:spcPts val="0"/>
              </a:spcAft>
              <a:buClr>
                <a:schemeClr val="dk1"/>
              </a:buClr>
              <a:buSzPts val="1200"/>
              <a:buNone/>
              <a:defRPr sz="1200" b="1"/>
            </a:lvl9pPr>
          </a:lstStyle>
          <a:p>
            <a:endParaRPr/>
          </a:p>
        </p:txBody>
      </p:sp>
      <p:sp>
        <p:nvSpPr>
          <p:cNvPr id="155" name="Google Shape;155;g322adbb763d_0_242"/>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sz="7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56" name="Google Shape;156;g322adbb763d_0_242"/>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pic>
        <p:nvPicPr>
          <p:cNvPr id="157" name="Google Shape;157;g322adbb763d_0_242" descr="Birla Institute of Technology and Science, Pilani | Logopedia | Fandom"/>
          <p:cNvPicPr preferRelativeResize="0"/>
          <p:nvPr/>
        </p:nvPicPr>
        <p:blipFill rotWithShape="1">
          <a:blip r:embed="rId2">
            <a:alphaModFix/>
          </a:blip>
          <a:srcRect/>
          <a:stretch/>
        </p:blipFill>
        <p:spPr>
          <a:xfrm>
            <a:off x="0" y="21431"/>
            <a:ext cx="528638" cy="528638"/>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eam Slide 8 People">
  <p:cSld name="Team Slide 8 People">
    <p:bg>
      <p:bgPr>
        <a:solidFill>
          <a:schemeClr val="dk1"/>
        </a:solidFill>
        <a:effectLst/>
      </p:bgPr>
    </p:bg>
    <p:spTree>
      <p:nvGrpSpPr>
        <p:cNvPr id="1" name="Shape 158"/>
        <p:cNvGrpSpPr/>
        <p:nvPr/>
      </p:nvGrpSpPr>
      <p:grpSpPr>
        <a:xfrm>
          <a:off x="0" y="0"/>
          <a:ext cx="0" cy="0"/>
          <a:chOff x="0" y="0"/>
          <a:chExt cx="0" cy="0"/>
        </a:xfrm>
      </p:grpSpPr>
      <p:grpSp>
        <p:nvGrpSpPr>
          <p:cNvPr id="159" name="Google Shape;159;g322adbb763d_0_259"/>
          <p:cNvGrpSpPr/>
          <p:nvPr/>
        </p:nvGrpSpPr>
        <p:grpSpPr>
          <a:xfrm>
            <a:off x="0" y="355465"/>
            <a:ext cx="9144000" cy="4216002"/>
            <a:chOff x="0" y="473953"/>
            <a:chExt cx="12192000" cy="5621336"/>
          </a:xfrm>
        </p:grpSpPr>
        <p:pic>
          <p:nvPicPr>
            <p:cNvPr id="160" name="Google Shape;160;g322adbb763d_0_259"/>
            <p:cNvPicPr preferRelativeResize="0"/>
            <p:nvPr/>
          </p:nvPicPr>
          <p:blipFill rotWithShape="1">
            <a:blip r:embed="rId2">
              <a:alphaModFix/>
            </a:blip>
            <a:srcRect/>
            <a:stretch/>
          </p:blipFill>
          <p:spPr>
            <a:xfrm>
              <a:off x="0" y="473953"/>
              <a:ext cx="2057400" cy="1647825"/>
            </a:xfrm>
            <a:prstGeom prst="rect">
              <a:avLst/>
            </a:prstGeom>
            <a:noFill/>
            <a:ln>
              <a:noFill/>
            </a:ln>
          </p:spPr>
        </p:pic>
        <p:pic>
          <p:nvPicPr>
            <p:cNvPr id="161" name="Google Shape;161;g322adbb763d_0_259"/>
            <p:cNvPicPr preferRelativeResize="0"/>
            <p:nvPr/>
          </p:nvPicPr>
          <p:blipFill rotWithShape="1">
            <a:blip r:embed="rId3">
              <a:alphaModFix/>
            </a:blip>
            <a:srcRect/>
            <a:stretch/>
          </p:blipFill>
          <p:spPr>
            <a:xfrm>
              <a:off x="11049000" y="5180889"/>
              <a:ext cx="1143000" cy="914400"/>
            </a:xfrm>
            <a:prstGeom prst="rect">
              <a:avLst/>
            </a:prstGeom>
            <a:noFill/>
            <a:ln>
              <a:noFill/>
            </a:ln>
          </p:spPr>
        </p:pic>
      </p:grpSp>
      <p:sp>
        <p:nvSpPr>
          <p:cNvPr id="162" name="Google Shape;162;g322adbb763d_0_259"/>
          <p:cNvSpPr txBox="1">
            <a:spLocks noGrp="1"/>
          </p:cNvSpPr>
          <p:nvPr>
            <p:ph type="title"/>
          </p:nvPr>
        </p:nvSpPr>
        <p:spPr>
          <a:xfrm>
            <a:off x="1413867" y="669133"/>
            <a:ext cx="6316200" cy="994200"/>
          </a:xfrm>
          <a:prstGeom prst="rect">
            <a:avLst/>
          </a:prstGeom>
          <a:noFill/>
          <a:ln>
            <a:noFill/>
          </a:ln>
        </p:spPr>
        <p:txBody>
          <a:bodyPr spcFirstLastPara="1" wrap="square" lIns="68575" tIns="34275" rIns="68575" bIns="34275" anchor="ctr" anchorCtr="0">
            <a:normAutofit/>
          </a:bodyPr>
          <a:lstStyle>
            <a:lvl1pPr lvl="0" algn="ctr">
              <a:lnSpc>
                <a:spcPct val="90000"/>
              </a:lnSpc>
              <a:spcBef>
                <a:spcPts val="0"/>
              </a:spcBef>
              <a:spcAft>
                <a:spcPts val="0"/>
              </a:spcAft>
              <a:buClr>
                <a:schemeClr val="lt1"/>
              </a:buClr>
              <a:buSzPts val="2100"/>
              <a:buFont typeface="Calibri"/>
              <a:buNone/>
              <a:defRPr sz="2100">
                <a:solidFill>
                  <a:schemeClr val="lt1"/>
                </a:solidFill>
                <a:latin typeface="Calibri"/>
                <a:ea typeface="Calibri"/>
                <a:cs typeface="Calibri"/>
                <a:sym typeface="Calibri"/>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63" name="Google Shape;163;g322adbb763d_0_259"/>
          <p:cNvSpPr>
            <a:spLocks noGrp="1"/>
          </p:cNvSpPr>
          <p:nvPr>
            <p:ph type="pic" idx="2"/>
          </p:nvPr>
        </p:nvSpPr>
        <p:spPr>
          <a:xfrm>
            <a:off x="1407882" y="1821656"/>
            <a:ext cx="800100" cy="800100"/>
          </a:xfrm>
          <a:prstGeom prst="rect">
            <a:avLst/>
          </a:prstGeom>
          <a:solidFill>
            <a:schemeClr val="lt1"/>
          </a:solidFill>
          <a:ln>
            <a:noFill/>
          </a:ln>
        </p:spPr>
      </p:sp>
      <p:sp>
        <p:nvSpPr>
          <p:cNvPr id="164" name="Google Shape;164;g322adbb763d_0_259"/>
          <p:cNvSpPr txBox="1">
            <a:spLocks noGrp="1"/>
          </p:cNvSpPr>
          <p:nvPr>
            <p:ph type="body" idx="1"/>
          </p:nvPr>
        </p:nvSpPr>
        <p:spPr>
          <a:xfrm>
            <a:off x="1125126" y="2740784"/>
            <a:ext cx="1371600" cy="257400"/>
          </a:xfrm>
          <a:prstGeom prst="rect">
            <a:avLst/>
          </a:prstGeom>
          <a:noFill/>
          <a:ln>
            <a:noFill/>
          </a:ln>
        </p:spPr>
        <p:txBody>
          <a:bodyPr spcFirstLastPara="1" wrap="square" lIns="68575" tIns="34275" rIns="68575" bIns="34275" anchor="t" anchorCtr="0">
            <a:noAutofit/>
          </a:bodyPr>
          <a:lstStyle>
            <a:lvl1pPr marL="457200" lvl="0" indent="-228600" algn="ctr">
              <a:lnSpc>
                <a:spcPct val="90000"/>
              </a:lnSpc>
              <a:spcBef>
                <a:spcPts val="800"/>
              </a:spcBef>
              <a:spcAft>
                <a:spcPts val="0"/>
              </a:spcAft>
              <a:buClr>
                <a:schemeClr val="lt1"/>
              </a:buClr>
              <a:buSzPts val="800"/>
              <a:buNone/>
              <a:defRPr sz="800">
                <a:solidFill>
                  <a:schemeClr val="lt1"/>
                </a:solidFill>
                <a:latin typeface="Calibri"/>
                <a:ea typeface="Calibri"/>
                <a:cs typeface="Calibri"/>
                <a:sym typeface="Calibri"/>
              </a:defRPr>
            </a:lvl1pPr>
            <a:lvl2pPr marL="914400" lvl="1" indent="-228600" algn="l">
              <a:lnSpc>
                <a:spcPct val="90000"/>
              </a:lnSpc>
              <a:spcBef>
                <a:spcPts val="400"/>
              </a:spcBef>
              <a:spcAft>
                <a:spcPts val="0"/>
              </a:spcAft>
              <a:buClr>
                <a:schemeClr val="lt1"/>
              </a:buClr>
              <a:buSzPts val="1500"/>
              <a:buNone/>
              <a:defRPr sz="1500" b="1"/>
            </a:lvl2pPr>
            <a:lvl3pPr marL="1371600" lvl="2" indent="-228600" algn="l">
              <a:lnSpc>
                <a:spcPct val="90000"/>
              </a:lnSpc>
              <a:spcBef>
                <a:spcPts val="400"/>
              </a:spcBef>
              <a:spcAft>
                <a:spcPts val="0"/>
              </a:spcAft>
              <a:buClr>
                <a:schemeClr val="lt1"/>
              </a:buClr>
              <a:buSzPts val="1400"/>
              <a:buNone/>
              <a:defRPr sz="1400" b="1"/>
            </a:lvl3pPr>
            <a:lvl4pPr marL="1828800" lvl="3" indent="-228600" algn="l">
              <a:lnSpc>
                <a:spcPct val="90000"/>
              </a:lnSpc>
              <a:spcBef>
                <a:spcPts val="400"/>
              </a:spcBef>
              <a:spcAft>
                <a:spcPts val="0"/>
              </a:spcAft>
              <a:buClr>
                <a:schemeClr val="lt1"/>
              </a:buClr>
              <a:buSzPts val="1200"/>
              <a:buNone/>
              <a:defRPr sz="1200" b="1"/>
            </a:lvl4pPr>
            <a:lvl5pPr marL="2286000" lvl="4" indent="-228600" algn="l">
              <a:lnSpc>
                <a:spcPct val="90000"/>
              </a:lnSpc>
              <a:spcBef>
                <a:spcPts val="400"/>
              </a:spcBef>
              <a:spcAft>
                <a:spcPts val="0"/>
              </a:spcAft>
              <a:buClr>
                <a:schemeClr val="lt1"/>
              </a:buClr>
              <a:buSzPts val="1200"/>
              <a:buNone/>
              <a:defRPr sz="1200" b="1"/>
            </a:lvl5pPr>
            <a:lvl6pPr marL="2743200" lvl="5" indent="-228600" algn="l">
              <a:lnSpc>
                <a:spcPct val="90000"/>
              </a:lnSpc>
              <a:spcBef>
                <a:spcPts val="400"/>
              </a:spcBef>
              <a:spcAft>
                <a:spcPts val="0"/>
              </a:spcAft>
              <a:buClr>
                <a:schemeClr val="lt1"/>
              </a:buClr>
              <a:buSzPts val="1200"/>
              <a:buNone/>
              <a:defRPr sz="1200" b="1"/>
            </a:lvl6pPr>
            <a:lvl7pPr marL="3200400" lvl="6" indent="-228600" algn="l">
              <a:lnSpc>
                <a:spcPct val="90000"/>
              </a:lnSpc>
              <a:spcBef>
                <a:spcPts val="400"/>
              </a:spcBef>
              <a:spcAft>
                <a:spcPts val="0"/>
              </a:spcAft>
              <a:buClr>
                <a:schemeClr val="lt1"/>
              </a:buClr>
              <a:buSzPts val="1200"/>
              <a:buNone/>
              <a:defRPr sz="1200" b="1"/>
            </a:lvl7pPr>
            <a:lvl8pPr marL="3657600" lvl="7" indent="-228600" algn="l">
              <a:lnSpc>
                <a:spcPct val="90000"/>
              </a:lnSpc>
              <a:spcBef>
                <a:spcPts val="400"/>
              </a:spcBef>
              <a:spcAft>
                <a:spcPts val="0"/>
              </a:spcAft>
              <a:buClr>
                <a:schemeClr val="lt1"/>
              </a:buClr>
              <a:buSzPts val="1200"/>
              <a:buNone/>
              <a:defRPr sz="1200" b="1"/>
            </a:lvl8pPr>
            <a:lvl9pPr marL="4114800" lvl="8" indent="-228600" algn="l">
              <a:lnSpc>
                <a:spcPct val="90000"/>
              </a:lnSpc>
              <a:spcBef>
                <a:spcPts val="400"/>
              </a:spcBef>
              <a:spcAft>
                <a:spcPts val="0"/>
              </a:spcAft>
              <a:buClr>
                <a:schemeClr val="lt1"/>
              </a:buClr>
              <a:buSzPts val="1200"/>
              <a:buNone/>
              <a:defRPr sz="1200" b="1"/>
            </a:lvl9pPr>
          </a:lstStyle>
          <a:p>
            <a:endParaRPr/>
          </a:p>
        </p:txBody>
      </p:sp>
      <p:sp>
        <p:nvSpPr>
          <p:cNvPr id="165" name="Google Shape;165;g322adbb763d_0_259"/>
          <p:cNvSpPr txBox="1">
            <a:spLocks noGrp="1"/>
          </p:cNvSpPr>
          <p:nvPr>
            <p:ph type="body" idx="3"/>
          </p:nvPr>
        </p:nvSpPr>
        <p:spPr>
          <a:xfrm>
            <a:off x="1125126" y="2857310"/>
            <a:ext cx="1371600" cy="257400"/>
          </a:xfrm>
          <a:prstGeom prst="rect">
            <a:avLst/>
          </a:prstGeom>
          <a:noFill/>
          <a:ln>
            <a:noFill/>
          </a:ln>
        </p:spPr>
        <p:txBody>
          <a:bodyPr spcFirstLastPara="1" wrap="square" lIns="68575" tIns="34275" rIns="68575" bIns="34275" anchor="ctr" anchorCtr="0">
            <a:noAutofit/>
          </a:bodyPr>
          <a:lstStyle>
            <a:lvl1pPr marL="457200" lvl="0" indent="-228600" algn="ctr">
              <a:lnSpc>
                <a:spcPct val="90000"/>
              </a:lnSpc>
              <a:spcBef>
                <a:spcPts val="800"/>
              </a:spcBef>
              <a:spcAft>
                <a:spcPts val="0"/>
              </a:spcAft>
              <a:buClr>
                <a:schemeClr val="accent1"/>
              </a:buClr>
              <a:buSzPts val="700"/>
              <a:buNone/>
              <a:defRPr sz="700">
                <a:solidFill>
                  <a:schemeClr val="accent1"/>
                </a:solidFill>
                <a:latin typeface="Calibri"/>
                <a:ea typeface="Calibri"/>
                <a:cs typeface="Calibri"/>
                <a:sym typeface="Calibri"/>
              </a:defRPr>
            </a:lvl1pPr>
            <a:lvl2pPr marL="914400" lvl="1" indent="-228600" algn="l">
              <a:lnSpc>
                <a:spcPct val="90000"/>
              </a:lnSpc>
              <a:spcBef>
                <a:spcPts val="400"/>
              </a:spcBef>
              <a:spcAft>
                <a:spcPts val="0"/>
              </a:spcAft>
              <a:buClr>
                <a:schemeClr val="lt1"/>
              </a:buClr>
              <a:buSzPts val="1500"/>
              <a:buNone/>
              <a:defRPr sz="1500" b="1"/>
            </a:lvl2pPr>
            <a:lvl3pPr marL="1371600" lvl="2" indent="-228600" algn="l">
              <a:lnSpc>
                <a:spcPct val="90000"/>
              </a:lnSpc>
              <a:spcBef>
                <a:spcPts val="400"/>
              </a:spcBef>
              <a:spcAft>
                <a:spcPts val="0"/>
              </a:spcAft>
              <a:buClr>
                <a:schemeClr val="lt1"/>
              </a:buClr>
              <a:buSzPts val="1400"/>
              <a:buNone/>
              <a:defRPr sz="1400" b="1"/>
            </a:lvl3pPr>
            <a:lvl4pPr marL="1828800" lvl="3" indent="-228600" algn="l">
              <a:lnSpc>
                <a:spcPct val="90000"/>
              </a:lnSpc>
              <a:spcBef>
                <a:spcPts val="400"/>
              </a:spcBef>
              <a:spcAft>
                <a:spcPts val="0"/>
              </a:spcAft>
              <a:buClr>
                <a:schemeClr val="lt1"/>
              </a:buClr>
              <a:buSzPts val="1200"/>
              <a:buNone/>
              <a:defRPr sz="1200" b="1"/>
            </a:lvl4pPr>
            <a:lvl5pPr marL="2286000" lvl="4" indent="-228600" algn="l">
              <a:lnSpc>
                <a:spcPct val="90000"/>
              </a:lnSpc>
              <a:spcBef>
                <a:spcPts val="400"/>
              </a:spcBef>
              <a:spcAft>
                <a:spcPts val="0"/>
              </a:spcAft>
              <a:buClr>
                <a:schemeClr val="lt1"/>
              </a:buClr>
              <a:buSzPts val="1200"/>
              <a:buNone/>
              <a:defRPr sz="1200" b="1"/>
            </a:lvl5pPr>
            <a:lvl6pPr marL="2743200" lvl="5" indent="-228600" algn="l">
              <a:lnSpc>
                <a:spcPct val="90000"/>
              </a:lnSpc>
              <a:spcBef>
                <a:spcPts val="400"/>
              </a:spcBef>
              <a:spcAft>
                <a:spcPts val="0"/>
              </a:spcAft>
              <a:buClr>
                <a:schemeClr val="lt1"/>
              </a:buClr>
              <a:buSzPts val="1200"/>
              <a:buNone/>
              <a:defRPr sz="1200" b="1"/>
            </a:lvl6pPr>
            <a:lvl7pPr marL="3200400" lvl="6" indent="-228600" algn="l">
              <a:lnSpc>
                <a:spcPct val="90000"/>
              </a:lnSpc>
              <a:spcBef>
                <a:spcPts val="400"/>
              </a:spcBef>
              <a:spcAft>
                <a:spcPts val="0"/>
              </a:spcAft>
              <a:buClr>
                <a:schemeClr val="lt1"/>
              </a:buClr>
              <a:buSzPts val="1200"/>
              <a:buNone/>
              <a:defRPr sz="1200" b="1"/>
            </a:lvl7pPr>
            <a:lvl8pPr marL="3657600" lvl="7" indent="-228600" algn="l">
              <a:lnSpc>
                <a:spcPct val="90000"/>
              </a:lnSpc>
              <a:spcBef>
                <a:spcPts val="400"/>
              </a:spcBef>
              <a:spcAft>
                <a:spcPts val="0"/>
              </a:spcAft>
              <a:buClr>
                <a:schemeClr val="lt1"/>
              </a:buClr>
              <a:buSzPts val="1200"/>
              <a:buNone/>
              <a:defRPr sz="1200" b="1"/>
            </a:lvl8pPr>
            <a:lvl9pPr marL="4114800" lvl="8" indent="-228600" algn="l">
              <a:lnSpc>
                <a:spcPct val="90000"/>
              </a:lnSpc>
              <a:spcBef>
                <a:spcPts val="400"/>
              </a:spcBef>
              <a:spcAft>
                <a:spcPts val="0"/>
              </a:spcAft>
              <a:buClr>
                <a:schemeClr val="lt1"/>
              </a:buClr>
              <a:buSzPts val="1200"/>
              <a:buNone/>
              <a:defRPr sz="1200" b="1"/>
            </a:lvl9pPr>
          </a:lstStyle>
          <a:p>
            <a:endParaRPr/>
          </a:p>
        </p:txBody>
      </p:sp>
      <p:sp>
        <p:nvSpPr>
          <p:cNvPr id="166" name="Google Shape;166;g322adbb763d_0_259"/>
          <p:cNvSpPr>
            <a:spLocks noGrp="1"/>
          </p:cNvSpPr>
          <p:nvPr>
            <p:ph type="pic" idx="4"/>
          </p:nvPr>
        </p:nvSpPr>
        <p:spPr>
          <a:xfrm>
            <a:off x="3169703" y="1821656"/>
            <a:ext cx="800100" cy="800100"/>
          </a:xfrm>
          <a:prstGeom prst="rect">
            <a:avLst/>
          </a:prstGeom>
          <a:solidFill>
            <a:schemeClr val="lt1"/>
          </a:solidFill>
          <a:ln>
            <a:noFill/>
          </a:ln>
        </p:spPr>
      </p:sp>
      <p:sp>
        <p:nvSpPr>
          <p:cNvPr id="167" name="Google Shape;167;g322adbb763d_0_259"/>
          <p:cNvSpPr txBox="1">
            <a:spLocks noGrp="1"/>
          </p:cNvSpPr>
          <p:nvPr>
            <p:ph type="body" idx="5"/>
          </p:nvPr>
        </p:nvSpPr>
        <p:spPr>
          <a:xfrm>
            <a:off x="2886946" y="2740784"/>
            <a:ext cx="1371600" cy="257400"/>
          </a:xfrm>
          <a:prstGeom prst="rect">
            <a:avLst/>
          </a:prstGeom>
          <a:noFill/>
          <a:ln>
            <a:noFill/>
          </a:ln>
        </p:spPr>
        <p:txBody>
          <a:bodyPr spcFirstLastPara="1" wrap="square" lIns="68575" tIns="34275" rIns="68575" bIns="34275" anchor="t" anchorCtr="0">
            <a:noAutofit/>
          </a:bodyPr>
          <a:lstStyle>
            <a:lvl1pPr marL="457200" lvl="0" indent="-228600" algn="ctr">
              <a:lnSpc>
                <a:spcPct val="90000"/>
              </a:lnSpc>
              <a:spcBef>
                <a:spcPts val="800"/>
              </a:spcBef>
              <a:spcAft>
                <a:spcPts val="0"/>
              </a:spcAft>
              <a:buClr>
                <a:schemeClr val="lt1"/>
              </a:buClr>
              <a:buSzPts val="800"/>
              <a:buNone/>
              <a:defRPr sz="800">
                <a:solidFill>
                  <a:schemeClr val="lt1"/>
                </a:solidFill>
                <a:latin typeface="Calibri"/>
                <a:ea typeface="Calibri"/>
                <a:cs typeface="Calibri"/>
                <a:sym typeface="Calibri"/>
              </a:defRPr>
            </a:lvl1pPr>
            <a:lvl2pPr marL="914400" lvl="1" indent="-228600" algn="l">
              <a:lnSpc>
                <a:spcPct val="90000"/>
              </a:lnSpc>
              <a:spcBef>
                <a:spcPts val="400"/>
              </a:spcBef>
              <a:spcAft>
                <a:spcPts val="0"/>
              </a:spcAft>
              <a:buClr>
                <a:schemeClr val="lt1"/>
              </a:buClr>
              <a:buSzPts val="1500"/>
              <a:buNone/>
              <a:defRPr sz="1500" b="1"/>
            </a:lvl2pPr>
            <a:lvl3pPr marL="1371600" lvl="2" indent="-228600" algn="l">
              <a:lnSpc>
                <a:spcPct val="90000"/>
              </a:lnSpc>
              <a:spcBef>
                <a:spcPts val="400"/>
              </a:spcBef>
              <a:spcAft>
                <a:spcPts val="0"/>
              </a:spcAft>
              <a:buClr>
                <a:schemeClr val="lt1"/>
              </a:buClr>
              <a:buSzPts val="1400"/>
              <a:buNone/>
              <a:defRPr sz="1400" b="1"/>
            </a:lvl3pPr>
            <a:lvl4pPr marL="1828800" lvl="3" indent="-228600" algn="l">
              <a:lnSpc>
                <a:spcPct val="90000"/>
              </a:lnSpc>
              <a:spcBef>
                <a:spcPts val="400"/>
              </a:spcBef>
              <a:spcAft>
                <a:spcPts val="0"/>
              </a:spcAft>
              <a:buClr>
                <a:schemeClr val="lt1"/>
              </a:buClr>
              <a:buSzPts val="1200"/>
              <a:buNone/>
              <a:defRPr sz="1200" b="1"/>
            </a:lvl4pPr>
            <a:lvl5pPr marL="2286000" lvl="4" indent="-228600" algn="l">
              <a:lnSpc>
                <a:spcPct val="90000"/>
              </a:lnSpc>
              <a:spcBef>
                <a:spcPts val="400"/>
              </a:spcBef>
              <a:spcAft>
                <a:spcPts val="0"/>
              </a:spcAft>
              <a:buClr>
                <a:schemeClr val="lt1"/>
              </a:buClr>
              <a:buSzPts val="1200"/>
              <a:buNone/>
              <a:defRPr sz="1200" b="1"/>
            </a:lvl5pPr>
            <a:lvl6pPr marL="2743200" lvl="5" indent="-228600" algn="l">
              <a:lnSpc>
                <a:spcPct val="90000"/>
              </a:lnSpc>
              <a:spcBef>
                <a:spcPts val="400"/>
              </a:spcBef>
              <a:spcAft>
                <a:spcPts val="0"/>
              </a:spcAft>
              <a:buClr>
                <a:schemeClr val="lt1"/>
              </a:buClr>
              <a:buSzPts val="1200"/>
              <a:buNone/>
              <a:defRPr sz="1200" b="1"/>
            </a:lvl6pPr>
            <a:lvl7pPr marL="3200400" lvl="6" indent="-228600" algn="l">
              <a:lnSpc>
                <a:spcPct val="90000"/>
              </a:lnSpc>
              <a:spcBef>
                <a:spcPts val="400"/>
              </a:spcBef>
              <a:spcAft>
                <a:spcPts val="0"/>
              </a:spcAft>
              <a:buClr>
                <a:schemeClr val="lt1"/>
              </a:buClr>
              <a:buSzPts val="1200"/>
              <a:buNone/>
              <a:defRPr sz="1200" b="1"/>
            </a:lvl7pPr>
            <a:lvl8pPr marL="3657600" lvl="7" indent="-228600" algn="l">
              <a:lnSpc>
                <a:spcPct val="90000"/>
              </a:lnSpc>
              <a:spcBef>
                <a:spcPts val="400"/>
              </a:spcBef>
              <a:spcAft>
                <a:spcPts val="0"/>
              </a:spcAft>
              <a:buClr>
                <a:schemeClr val="lt1"/>
              </a:buClr>
              <a:buSzPts val="1200"/>
              <a:buNone/>
              <a:defRPr sz="1200" b="1"/>
            </a:lvl8pPr>
            <a:lvl9pPr marL="4114800" lvl="8" indent="-228600" algn="l">
              <a:lnSpc>
                <a:spcPct val="90000"/>
              </a:lnSpc>
              <a:spcBef>
                <a:spcPts val="400"/>
              </a:spcBef>
              <a:spcAft>
                <a:spcPts val="0"/>
              </a:spcAft>
              <a:buClr>
                <a:schemeClr val="lt1"/>
              </a:buClr>
              <a:buSzPts val="1200"/>
              <a:buNone/>
              <a:defRPr sz="1200" b="1"/>
            </a:lvl9pPr>
          </a:lstStyle>
          <a:p>
            <a:endParaRPr/>
          </a:p>
        </p:txBody>
      </p:sp>
      <p:sp>
        <p:nvSpPr>
          <p:cNvPr id="168" name="Google Shape;168;g322adbb763d_0_259"/>
          <p:cNvSpPr txBox="1">
            <a:spLocks noGrp="1"/>
          </p:cNvSpPr>
          <p:nvPr>
            <p:ph type="body" idx="6"/>
          </p:nvPr>
        </p:nvSpPr>
        <p:spPr>
          <a:xfrm>
            <a:off x="2886946" y="2857310"/>
            <a:ext cx="1371600" cy="257400"/>
          </a:xfrm>
          <a:prstGeom prst="rect">
            <a:avLst/>
          </a:prstGeom>
          <a:noFill/>
          <a:ln>
            <a:noFill/>
          </a:ln>
        </p:spPr>
        <p:txBody>
          <a:bodyPr spcFirstLastPara="1" wrap="square" lIns="68575" tIns="34275" rIns="68575" bIns="34275" anchor="ctr" anchorCtr="0">
            <a:noAutofit/>
          </a:bodyPr>
          <a:lstStyle>
            <a:lvl1pPr marL="457200" lvl="0" indent="-228600" algn="ctr">
              <a:lnSpc>
                <a:spcPct val="90000"/>
              </a:lnSpc>
              <a:spcBef>
                <a:spcPts val="800"/>
              </a:spcBef>
              <a:spcAft>
                <a:spcPts val="0"/>
              </a:spcAft>
              <a:buClr>
                <a:schemeClr val="accent1"/>
              </a:buClr>
              <a:buSzPts val="700"/>
              <a:buNone/>
              <a:defRPr sz="700">
                <a:solidFill>
                  <a:schemeClr val="accent1"/>
                </a:solidFill>
                <a:latin typeface="Calibri"/>
                <a:ea typeface="Calibri"/>
                <a:cs typeface="Calibri"/>
                <a:sym typeface="Calibri"/>
              </a:defRPr>
            </a:lvl1pPr>
            <a:lvl2pPr marL="914400" lvl="1" indent="-228600" algn="l">
              <a:lnSpc>
                <a:spcPct val="90000"/>
              </a:lnSpc>
              <a:spcBef>
                <a:spcPts val="400"/>
              </a:spcBef>
              <a:spcAft>
                <a:spcPts val="0"/>
              </a:spcAft>
              <a:buClr>
                <a:schemeClr val="lt1"/>
              </a:buClr>
              <a:buSzPts val="1500"/>
              <a:buNone/>
              <a:defRPr sz="1500" b="1"/>
            </a:lvl2pPr>
            <a:lvl3pPr marL="1371600" lvl="2" indent="-228600" algn="l">
              <a:lnSpc>
                <a:spcPct val="90000"/>
              </a:lnSpc>
              <a:spcBef>
                <a:spcPts val="400"/>
              </a:spcBef>
              <a:spcAft>
                <a:spcPts val="0"/>
              </a:spcAft>
              <a:buClr>
                <a:schemeClr val="lt1"/>
              </a:buClr>
              <a:buSzPts val="1400"/>
              <a:buNone/>
              <a:defRPr sz="1400" b="1"/>
            </a:lvl3pPr>
            <a:lvl4pPr marL="1828800" lvl="3" indent="-228600" algn="l">
              <a:lnSpc>
                <a:spcPct val="90000"/>
              </a:lnSpc>
              <a:spcBef>
                <a:spcPts val="400"/>
              </a:spcBef>
              <a:spcAft>
                <a:spcPts val="0"/>
              </a:spcAft>
              <a:buClr>
                <a:schemeClr val="lt1"/>
              </a:buClr>
              <a:buSzPts val="1200"/>
              <a:buNone/>
              <a:defRPr sz="1200" b="1"/>
            </a:lvl4pPr>
            <a:lvl5pPr marL="2286000" lvl="4" indent="-228600" algn="l">
              <a:lnSpc>
                <a:spcPct val="90000"/>
              </a:lnSpc>
              <a:spcBef>
                <a:spcPts val="400"/>
              </a:spcBef>
              <a:spcAft>
                <a:spcPts val="0"/>
              </a:spcAft>
              <a:buClr>
                <a:schemeClr val="lt1"/>
              </a:buClr>
              <a:buSzPts val="1200"/>
              <a:buNone/>
              <a:defRPr sz="1200" b="1"/>
            </a:lvl5pPr>
            <a:lvl6pPr marL="2743200" lvl="5" indent="-228600" algn="l">
              <a:lnSpc>
                <a:spcPct val="90000"/>
              </a:lnSpc>
              <a:spcBef>
                <a:spcPts val="400"/>
              </a:spcBef>
              <a:spcAft>
                <a:spcPts val="0"/>
              </a:spcAft>
              <a:buClr>
                <a:schemeClr val="lt1"/>
              </a:buClr>
              <a:buSzPts val="1200"/>
              <a:buNone/>
              <a:defRPr sz="1200" b="1"/>
            </a:lvl6pPr>
            <a:lvl7pPr marL="3200400" lvl="6" indent="-228600" algn="l">
              <a:lnSpc>
                <a:spcPct val="90000"/>
              </a:lnSpc>
              <a:spcBef>
                <a:spcPts val="400"/>
              </a:spcBef>
              <a:spcAft>
                <a:spcPts val="0"/>
              </a:spcAft>
              <a:buClr>
                <a:schemeClr val="lt1"/>
              </a:buClr>
              <a:buSzPts val="1200"/>
              <a:buNone/>
              <a:defRPr sz="1200" b="1"/>
            </a:lvl7pPr>
            <a:lvl8pPr marL="3657600" lvl="7" indent="-228600" algn="l">
              <a:lnSpc>
                <a:spcPct val="90000"/>
              </a:lnSpc>
              <a:spcBef>
                <a:spcPts val="400"/>
              </a:spcBef>
              <a:spcAft>
                <a:spcPts val="0"/>
              </a:spcAft>
              <a:buClr>
                <a:schemeClr val="lt1"/>
              </a:buClr>
              <a:buSzPts val="1200"/>
              <a:buNone/>
              <a:defRPr sz="1200" b="1"/>
            </a:lvl8pPr>
            <a:lvl9pPr marL="4114800" lvl="8" indent="-228600" algn="l">
              <a:lnSpc>
                <a:spcPct val="90000"/>
              </a:lnSpc>
              <a:spcBef>
                <a:spcPts val="400"/>
              </a:spcBef>
              <a:spcAft>
                <a:spcPts val="0"/>
              </a:spcAft>
              <a:buClr>
                <a:schemeClr val="lt1"/>
              </a:buClr>
              <a:buSzPts val="1200"/>
              <a:buNone/>
              <a:defRPr sz="1200" b="1"/>
            </a:lvl9pPr>
          </a:lstStyle>
          <a:p>
            <a:endParaRPr/>
          </a:p>
        </p:txBody>
      </p:sp>
      <p:sp>
        <p:nvSpPr>
          <p:cNvPr id="169" name="Google Shape;169;g322adbb763d_0_259"/>
          <p:cNvSpPr>
            <a:spLocks noGrp="1"/>
          </p:cNvSpPr>
          <p:nvPr>
            <p:ph type="pic" idx="7"/>
          </p:nvPr>
        </p:nvSpPr>
        <p:spPr>
          <a:xfrm>
            <a:off x="4991688" y="1821656"/>
            <a:ext cx="800100" cy="800100"/>
          </a:xfrm>
          <a:prstGeom prst="rect">
            <a:avLst/>
          </a:prstGeom>
          <a:solidFill>
            <a:schemeClr val="lt1"/>
          </a:solidFill>
          <a:ln>
            <a:noFill/>
          </a:ln>
        </p:spPr>
      </p:sp>
      <p:sp>
        <p:nvSpPr>
          <p:cNvPr id="170" name="Google Shape;170;g322adbb763d_0_259"/>
          <p:cNvSpPr txBox="1">
            <a:spLocks noGrp="1"/>
          </p:cNvSpPr>
          <p:nvPr>
            <p:ph type="body" idx="8"/>
          </p:nvPr>
        </p:nvSpPr>
        <p:spPr>
          <a:xfrm>
            <a:off x="4648766" y="2740784"/>
            <a:ext cx="1578900" cy="257400"/>
          </a:xfrm>
          <a:prstGeom prst="rect">
            <a:avLst/>
          </a:prstGeom>
          <a:noFill/>
          <a:ln>
            <a:noFill/>
          </a:ln>
        </p:spPr>
        <p:txBody>
          <a:bodyPr spcFirstLastPara="1" wrap="square" lIns="68575" tIns="34275" rIns="68575" bIns="34275" anchor="t" anchorCtr="0">
            <a:noAutofit/>
          </a:bodyPr>
          <a:lstStyle>
            <a:lvl1pPr marL="457200" lvl="0" indent="-228600" algn="ctr">
              <a:lnSpc>
                <a:spcPct val="90000"/>
              </a:lnSpc>
              <a:spcBef>
                <a:spcPts val="800"/>
              </a:spcBef>
              <a:spcAft>
                <a:spcPts val="0"/>
              </a:spcAft>
              <a:buClr>
                <a:schemeClr val="lt1"/>
              </a:buClr>
              <a:buSzPts val="800"/>
              <a:buNone/>
              <a:defRPr sz="800">
                <a:solidFill>
                  <a:schemeClr val="lt1"/>
                </a:solidFill>
                <a:latin typeface="Calibri"/>
                <a:ea typeface="Calibri"/>
                <a:cs typeface="Calibri"/>
                <a:sym typeface="Calibri"/>
              </a:defRPr>
            </a:lvl1pPr>
            <a:lvl2pPr marL="914400" lvl="1" indent="-228600" algn="l">
              <a:lnSpc>
                <a:spcPct val="90000"/>
              </a:lnSpc>
              <a:spcBef>
                <a:spcPts val="400"/>
              </a:spcBef>
              <a:spcAft>
                <a:spcPts val="0"/>
              </a:spcAft>
              <a:buClr>
                <a:schemeClr val="lt1"/>
              </a:buClr>
              <a:buSzPts val="1500"/>
              <a:buNone/>
              <a:defRPr sz="1500" b="1"/>
            </a:lvl2pPr>
            <a:lvl3pPr marL="1371600" lvl="2" indent="-228600" algn="l">
              <a:lnSpc>
                <a:spcPct val="90000"/>
              </a:lnSpc>
              <a:spcBef>
                <a:spcPts val="400"/>
              </a:spcBef>
              <a:spcAft>
                <a:spcPts val="0"/>
              </a:spcAft>
              <a:buClr>
                <a:schemeClr val="lt1"/>
              </a:buClr>
              <a:buSzPts val="1400"/>
              <a:buNone/>
              <a:defRPr sz="1400" b="1"/>
            </a:lvl3pPr>
            <a:lvl4pPr marL="1828800" lvl="3" indent="-228600" algn="l">
              <a:lnSpc>
                <a:spcPct val="90000"/>
              </a:lnSpc>
              <a:spcBef>
                <a:spcPts val="400"/>
              </a:spcBef>
              <a:spcAft>
                <a:spcPts val="0"/>
              </a:spcAft>
              <a:buClr>
                <a:schemeClr val="lt1"/>
              </a:buClr>
              <a:buSzPts val="1200"/>
              <a:buNone/>
              <a:defRPr sz="1200" b="1"/>
            </a:lvl4pPr>
            <a:lvl5pPr marL="2286000" lvl="4" indent="-228600" algn="l">
              <a:lnSpc>
                <a:spcPct val="90000"/>
              </a:lnSpc>
              <a:spcBef>
                <a:spcPts val="400"/>
              </a:spcBef>
              <a:spcAft>
                <a:spcPts val="0"/>
              </a:spcAft>
              <a:buClr>
                <a:schemeClr val="lt1"/>
              </a:buClr>
              <a:buSzPts val="1200"/>
              <a:buNone/>
              <a:defRPr sz="1200" b="1"/>
            </a:lvl5pPr>
            <a:lvl6pPr marL="2743200" lvl="5" indent="-228600" algn="l">
              <a:lnSpc>
                <a:spcPct val="90000"/>
              </a:lnSpc>
              <a:spcBef>
                <a:spcPts val="400"/>
              </a:spcBef>
              <a:spcAft>
                <a:spcPts val="0"/>
              </a:spcAft>
              <a:buClr>
                <a:schemeClr val="lt1"/>
              </a:buClr>
              <a:buSzPts val="1200"/>
              <a:buNone/>
              <a:defRPr sz="1200" b="1"/>
            </a:lvl6pPr>
            <a:lvl7pPr marL="3200400" lvl="6" indent="-228600" algn="l">
              <a:lnSpc>
                <a:spcPct val="90000"/>
              </a:lnSpc>
              <a:spcBef>
                <a:spcPts val="400"/>
              </a:spcBef>
              <a:spcAft>
                <a:spcPts val="0"/>
              </a:spcAft>
              <a:buClr>
                <a:schemeClr val="lt1"/>
              </a:buClr>
              <a:buSzPts val="1200"/>
              <a:buNone/>
              <a:defRPr sz="1200" b="1"/>
            </a:lvl7pPr>
            <a:lvl8pPr marL="3657600" lvl="7" indent="-228600" algn="l">
              <a:lnSpc>
                <a:spcPct val="90000"/>
              </a:lnSpc>
              <a:spcBef>
                <a:spcPts val="400"/>
              </a:spcBef>
              <a:spcAft>
                <a:spcPts val="0"/>
              </a:spcAft>
              <a:buClr>
                <a:schemeClr val="lt1"/>
              </a:buClr>
              <a:buSzPts val="1200"/>
              <a:buNone/>
              <a:defRPr sz="1200" b="1"/>
            </a:lvl8pPr>
            <a:lvl9pPr marL="4114800" lvl="8" indent="-228600" algn="l">
              <a:lnSpc>
                <a:spcPct val="90000"/>
              </a:lnSpc>
              <a:spcBef>
                <a:spcPts val="400"/>
              </a:spcBef>
              <a:spcAft>
                <a:spcPts val="0"/>
              </a:spcAft>
              <a:buClr>
                <a:schemeClr val="lt1"/>
              </a:buClr>
              <a:buSzPts val="1200"/>
              <a:buNone/>
              <a:defRPr sz="1200" b="1"/>
            </a:lvl9pPr>
          </a:lstStyle>
          <a:p>
            <a:endParaRPr/>
          </a:p>
        </p:txBody>
      </p:sp>
      <p:sp>
        <p:nvSpPr>
          <p:cNvPr id="171" name="Google Shape;171;g322adbb763d_0_259"/>
          <p:cNvSpPr txBox="1">
            <a:spLocks noGrp="1"/>
          </p:cNvSpPr>
          <p:nvPr>
            <p:ph type="body" idx="9"/>
          </p:nvPr>
        </p:nvSpPr>
        <p:spPr>
          <a:xfrm>
            <a:off x="4571999" y="2857310"/>
            <a:ext cx="1725000" cy="257400"/>
          </a:xfrm>
          <a:prstGeom prst="rect">
            <a:avLst/>
          </a:prstGeom>
          <a:noFill/>
          <a:ln>
            <a:noFill/>
          </a:ln>
        </p:spPr>
        <p:txBody>
          <a:bodyPr spcFirstLastPara="1" wrap="square" lIns="68575" tIns="34275" rIns="68575" bIns="34275" anchor="ctr" anchorCtr="0">
            <a:noAutofit/>
          </a:bodyPr>
          <a:lstStyle>
            <a:lvl1pPr marL="457200" lvl="0" indent="-228600" algn="ctr">
              <a:lnSpc>
                <a:spcPct val="90000"/>
              </a:lnSpc>
              <a:spcBef>
                <a:spcPts val="800"/>
              </a:spcBef>
              <a:spcAft>
                <a:spcPts val="0"/>
              </a:spcAft>
              <a:buClr>
                <a:schemeClr val="accent1"/>
              </a:buClr>
              <a:buSzPts val="700"/>
              <a:buNone/>
              <a:defRPr sz="700">
                <a:solidFill>
                  <a:schemeClr val="accent1"/>
                </a:solidFill>
                <a:latin typeface="Calibri"/>
                <a:ea typeface="Calibri"/>
                <a:cs typeface="Calibri"/>
                <a:sym typeface="Calibri"/>
              </a:defRPr>
            </a:lvl1pPr>
            <a:lvl2pPr marL="914400" lvl="1" indent="-228600" algn="l">
              <a:lnSpc>
                <a:spcPct val="90000"/>
              </a:lnSpc>
              <a:spcBef>
                <a:spcPts val="400"/>
              </a:spcBef>
              <a:spcAft>
                <a:spcPts val="0"/>
              </a:spcAft>
              <a:buClr>
                <a:schemeClr val="lt1"/>
              </a:buClr>
              <a:buSzPts val="1500"/>
              <a:buNone/>
              <a:defRPr sz="1500" b="1"/>
            </a:lvl2pPr>
            <a:lvl3pPr marL="1371600" lvl="2" indent="-228600" algn="l">
              <a:lnSpc>
                <a:spcPct val="90000"/>
              </a:lnSpc>
              <a:spcBef>
                <a:spcPts val="400"/>
              </a:spcBef>
              <a:spcAft>
                <a:spcPts val="0"/>
              </a:spcAft>
              <a:buClr>
                <a:schemeClr val="lt1"/>
              </a:buClr>
              <a:buSzPts val="1400"/>
              <a:buNone/>
              <a:defRPr sz="1400" b="1"/>
            </a:lvl3pPr>
            <a:lvl4pPr marL="1828800" lvl="3" indent="-228600" algn="l">
              <a:lnSpc>
                <a:spcPct val="90000"/>
              </a:lnSpc>
              <a:spcBef>
                <a:spcPts val="400"/>
              </a:spcBef>
              <a:spcAft>
                <a:spcPts val="0"/>
              </a:spcAft>
              <a:buClr>
                <a:schemeClr val="lt1"/>
              </a:buClr>
              <a:buSzPts val="1200"/>
              <a:buNone/>
              <a:defRPr sz="1200" b="1"/>
            </a:lvl4pPr>
            <a:lvl5pPr marL="2286000" lvl="4" indent="-228600" algn="l">
              <a:lnSpc>
                <a:spcPct val="90000"/>
              </a:lnSpc>
              <a:spcBef>
                <a:spcPts val="400"/>
              </a:spcBef>
              <a:spcAft>
                <a:spcPts val="0"/>
              </a:spcAft>
              <a:buClr>
                <a:schemeClr val="lt1"/>
              </a:buClr>
              <a:buSzPts val="1200"/>
              <a:buNone/>
              <a:defRPr sz="1200" b="1"/>
            </a:lvl5pPr>
            <a:lvl6pPr marL="2743200" lvl="5" indent="-228600" algn="l">
              <a:lnSpc>
                <a:spcPct val="90000"/>
              </a:lnSpc>
              <a:spcBef>
                <a:spcPts val="400"/>
              </a:spcBef>
              <a:spcAft>
                <a:spcPts val="0"/>
              </a:spcAft>
              <a:buClr>
                <a:schemeClr val="lt1"/>
              </a:buClr>
              <a:buSzPts val="1200"/>
              <a:buNone/>
              <a:defRPr sz="1200" b="1"/>
            </a:lvl6pPr>
            <a:lvl7pPr marL="3200400" lvl="6" indent="-228600" algn="l">
              <a:lnSpc>
                <a:spcPct val="90000"/>
              </a:lnSpc>
              <a:spcBef>
                <a:spcPts val="400"/>
              </a:spcBef>
              <a:spcAft>
                <a:spcPts val="0"/>
              </a:spcAft>
              <a:buClr>
                <a:schemeClr val="lt1"/>
              </a:buClr>
              <a:buSzPts val="1200"/>
              <a:buNone/>
              <a:defRPr sz="1200" b="1"/>
            </a:lvl7pPr>
            <a:lvl8pPr marL="3657600" lvl="7" indent="-228600" algn="l">
              <a:lnSpc>
                <a:spcPct val="90000"/>
              </a:lnSpc>
              <a:spcBef>
                <a:spcPts val="400"/>
              </a:spcBef>
              <a:spcAft>
                <a:spcPts val="0"/>
              </a:spcAft>
              <a:buClr>
                <a:schemeClr val="lt1"/>
              </a:buClr>
              <a:buSzPts val="1200"/>
              <a:buNone/>
              <a:defRPr sz="1200" b="1"/>
            </a:lvl8pPr>
            <a:lvl9pPr marL="4114800" lvl="8" indent="-228600" algn="l">
              <a:lnSpc>
                <a:spcPct val="90000"/>
              </a:lnSpc>
              <a:spcBef>
                <a:spcPts val="400"/>
              </a:spcBef>
              <a:spcAft>
                <a:spcPts val="0"/>
              </a:spcAft>
              <a:buClr>
                <a:schemeClr val="lt1"/>
              </a:buClr>
              <a:buSzPts val="1200"/>
              <a:buNone/>
              <a:defRPr sz="1200" b="1"/>
            </a:lvl9pPr>
          </a:lstStyle>
          <a:p>
            <a:endParaRPr/>
          </a:p>
        </p:txBody>
      </p:sp>
      <p:sp>
        <p:nvSpPr>
          <p:cNvPr id="172" name="Google Shape;172;g322adbb763d_0_259"/>
          <p:cNvSpPr>
            <a:spLocks noGrp="1"/>
          </p:cNvSpPr>
          <p:nvPr>
            <p:ph type="pic" idx="13"/>
          </p:nvPr>
        </p:nvSpPr>
        <p:spPr>
          <a:xfrm>
            <a:off x="6852611" y="1821656"/>
            <a:ext cx="800100" cy="800100"/>
          </a:xfrm>
          <a:prstGeom prst="rect">
            <a:avLst/>
          </a:prstGeom>
          <a:solidFill>
            <a:schemeClr val="lt1"/>
          </a:solidFill>
          <a:ln>
            <a:noFill/>
          </a:ln>
        </p:spPr>
      </p:sp>
      <p:sp>
        <p:nvSpPr>
          <p:cNvPr id="173" name="Google Shape;173;g322adbb763d_0_259"/>
          <p:cNvSpPr txBox="1">
            <a:spLocks noGrp="1"/>
          </p:cNvSpPr>
          <p:nvPr>
            <p:ph type="body" idx="14"/>
          </p:nvPr>
        </p:nvSpPr>
        <p:spPr>
          <a:xfrm>
            <a:off x="6569855" y="2740784"/>
            <a:ext cx="1371600" cy="257400"/>
          </a:xfrm>
          <a:prstGeom prst="rect">
            <a:avLst/>
          </a:prstGeom>
          <a:noFill/>
          <a:ln>
            <a:noFill/>
          </a:ln>
        </p:spPr>
        <p:txBody>
          <a:bodyPr spcFirstLastPara="1" wrap="square" lIns="68575" tIns="34275" rIns="68575" bIns="34275" anchor="t" anchorCtr="0">
            <a:noAutofit/>
          </a:bodyPr>
          <a:lstStyle>
            <a:lvl1pPr marL="457200" lvl="0" indent="-228600" algn="ctr">
              <a:lnSpc>
                <a:spcPct val="90000"/>
              </a:lnSpc>
              <a:spcBef>
                <a:spcPts val="800"/>
              </a:spcBef>
              <a:spcAft>
                <a:spcPts val="0"/>
              </a:spcAft>
              <a:buClr>
                <a:schemeClr val="lt1"/>
              </a:buClr>
              <a:buSzPts val="800"/>
              <a:buNone/>
              <a:defRPr sz="800">
                <a:solidFill>
                  <a:schemeClr val="lt1"/>
                </a:solidFill>
                <a:latin typeface="Calibri"/>
                <a:ea typeface="Calibri"/>
                <a:cs typeface="Calibri"/>
                <a:sym typeface="Calibri"/>
              </a:defRPr>
            </a:lvl1pPr>
            <a:lvl2pPr marL="914400" lvl="1" indent="-228600" algn="l">
              <a:lnSpc>
                <a:spcPct val="90000"/>
              </a:lnSpc>
              <a:spcBef>
                <a:spcPts val="400"/>
              </a:spcBef>
              <a:spcAft>
                <a:spcPts val="0"/>
              </a:spcAft>
              <a:buClr>
                <a:schemeClr val="lt1"/>
              </a:buClr>
              <a:buSzPts val="1500"/>
              <a:buNone/>
              <a:defRPr sz="1500" b="1"/>
            </a:lvl2pPr>
            <a:lvl3pPr marL="1371600" lvl="2" indent="-228600" algn="l">
              <a:lnSpc>
                <a:spcPct val="90000"/>
              </a:lnSpc>
              <a:spcBef>
                <a:spcPts val="400"/>
              </a:spcBef>
              <a:spcAft>
                <a:spcPts val="0"/>
              </a:spcAft>
              <a:buClr>
                <a:schemeClr val="lt1"/>
              </a:buClr>
              <a:buSzPts val="1400"/>
              <a:buNone/>
              <a:defRPr sz="1400" b="1"/>
            </a:lvl3pPr>
            <a:lvl4pPr marL="1828800" lvl="3" indent="-228600" algn="l">
              <a:lnSpc>
                <a:spcPct val="90000"/>
              </a:lnSpc>
              <a:spcBef>
                <a:spcPts val="400"/>
              </a:spcBef>
              <a:spcAft>
                <a:spcPts val="0"/>
              </a:spcAft>
              <a:buClr>
                <a:schemeClr val="lt1"/>
              </a:buClr>
              <a:buSzPts val="1200"/>
              <a:buNone/>
              <a:defRPr sz="1200" b="1"/>
            </a:lvl4pPr>
            <a:lvl5pPr marL="2286000" lvl="4" indent="-228600" algn="l">
              <a:lnSpc>
                <a:spcPct val="90000"/>
              </a:lnSpc>
              <a:spcBef>
                <a:spcPts val="400"/>
              </a:spcBef>
              <a:spcAft>
                <a:spcPts val="0"/>
              </a:spcAft>
              <a:buClr>
                <a:schemeClr val="lt1"/>
              </a:buClr>
              <a:buSzPts val="1200"/>
              <a:buNone/>
              <a:defRPr sz="1200" b="1"/>
            </a:lvl5pPr>
            <a:lvl6pPr marL="2743200" lvl="5" indent="-228600" algn="l">
              <a:lnSpc>
                <a:spcPct val="90000"/>
              </a:lnSpc>
              <a:spcBef>
                <a:spcPts val="400"/>
              </a:spcBef>
              <a:spcAft>
                <a:spcPts val="0"/>
              </a:spcAft>
              <a:buClr>
                <a:schemeClr val="lt1"/>
              </a:buClr>
              <a:buSzPts val="1200"/>
              <a:buNone/>
              <a:defRPr sz="1200" b="1"/>
            </a:lvl6pPr>
            <a:lvl7pPr marL="3200400" lvl="6" indent="-228600" algn="l">
              <a:lnSpc>
                <a:spcPct val="90000"/>
              </a:lnSpc>
              <a:spcBef>
                <a:spcPts val="400"/>
              </a:spcBef>
              <a:spcAft>
                <a:spcPts val="0"/>
              </a:spcAft>
              <a:buClr>
                <a:schemeClr val="lt1"/>
              </a:buClr>
              <a:buSzPts val="1200"/>
              <a:buNone/>
              <a:defRPr sz="1200" b="1"/>
            </a:lvl7pPr>
            <a:lvl8pPr marL="3657600" lvl="7" indent="-228600" algn="l">
              <a:lnSpc>
                <a:spcPct val="90000"/>
              </a:lnSpc>
              <a:spcBef>
                <a:spcPts val="400"/>
              </a:spcBef>
              <a:spcAft>
                <a:spcPts val="0"/>
              </a:spcAft>
              <a:buClr>
                <a:schemeClr val="lt1"/>
              </a:buClr>
              <a:buSzPts val="1200"/>
              <a:buNone/>
              <a:defRPr sz="1200" b="1"/>
            </a:lvl8pPr>
            <a:lvl9pPr marL="4114800" lvl="8" indent="-228600" algn="l">
              <a:lnSpc>
                <a:spcPct val="90000"/>
              </a:lnSpc>
              <a:spcBef>
                <a:spcPts val="400"/>
              </a:spcBef>
              <a:spcAft>
                <a:spcPts val="0"/>
              </a:spcAft>
              <a:buClr>
                <a:schemeClr val="lt1"/>
              </a:buClr>
              <a:buSzPts val="1200"/>
              <a:buNone/>
              <a:defRPr sz="1200" b="1"/>
            </a:lvl9pPr>
          </a:lstStyle>
          <a:p>
            <a:endParaRPr/>
          </a:p>
        </p:txBody>
      </p:sp>
      <p:sp>
        <p:nvSpPr>
          <p:cNvPr id="174" name="Google Shape;174;g322adbb763d_0_259"/>
          <p:cNvSpPr txBox="1">
            <a:spLocks noGrp="1"/>
          </p:cNvSpPr>
          <p:nvPr>
            <p:ph type="body" idx="15"/>
          </p:nvPr>
        </p:nvSpPr>
        <p:spPr>
          <a:xfrm>
            <a:off x="6558360" y="2857310"/>
            <a:ext cx="1383000" cy="257400"/>
          </a:xfrm>
          <a:prstGeom prst="rect">
            <a:avLst/>
          </a:prstGeom>
          <a:noFill/>
          <a:ln>
            <a:noFill/>
          </a:ln>
        </p:spPr>
        <p:txBody>
          <a:bodyPr spcFirstLastPara="1" wrap="square" lIns="68575" tIns="34275" rIns="68575" bIns="34275" anchor="ctr" anchorCtr="0">
            <a:noAutofit/>
          </a:bodyPr>
          <a:lstStyle>
            <a:lvl1pPr marL="457200" lvl="0" indent="-228600" algn="ctr">
              <a:lnSpc>
                <a:spcPct val="90000"/>
              </a:lnSpc>
              <a:spcBef>
                <a:spcPts val="800"/>
              </a:spcBef>
              <a:spcAft>
                <a:spcPts val="0"/>
              </a:spcAft>
              <a:buClr>
                <a:schemeClr val="accent1"/>
              </a:buClr>
              <a:buSzPts val="700"/>
              <a:buNone/>
              <a:defRPr sz="700">
                <a:solidFill>
                  <a:schemeClr val="accent1"/>
                </a:solidFill>
                <a:latin typeface="Calibri"/>
                <a:ea typeface="Calibri"/>
                <a:cs typeface="Calibri"/>
                <a:sym typeface="Calibri"/>
              </a:defRPr>
            </a:lvl1pPr>
            <a:lvl2pPr marL="914400" lvl="1" indent="-228600" algn="l">
              <a:lnSpc>
                <a:spcPct val="90000"/>
              </a:lnSpc>
              <a:spcBef>
                <a:spcPts val="400"/>
              </a:spcBef>
              <a:spcAft>
                <a:spcPts val="0"/>
              </a:spcAft>
              <a:buClr>
                <a:schemeClr val="lt1"/>
              </a:buClr>
              <a:buSzPts val="1500"/>
              <a:buNone/>
              <a:defRPr sz="1500" b="1"/>
            </a:lvl2pPr>
            <a:lvl3pPr marL="1371600" lvl="2" indent="-228600" algn="l">
              <a:lnSpc>
                <a:spcPct val="90000"/>
              </a:lnSpc>
              <a:spcBef>
                <a:spcPts val="400"/>
              </a:spcBef>
              <a:spcAft>
                <a:spcPts val="0"/>
              </a:spcAft>
              <a:buClr>
                <a:schemeClr val="lt1"/>
              </a:buClr>
              <a:buSzPts val="1400"/>
              <a:buNone/>
              <a:defRPr sz="1400" b="1"/>
            </a:lvl3pPr>
            <a:lvl4pPr marL="1828800" lvl="3" indent="-228600" algn="l">
              <a:lnSpc>
                <a:spcPct val="90000"/>
              </a:lnSpc>
              <a:spcBef>
                <a:spcPts val="400"/>
              </a:spcBef>
              <a:spcAft>
                <a:spcPts val="0"/>
              </a:spcAft>
              <a:buClr>
                <a:schemeClr val="lt1"/>
              </a:buClr>
              <a:buSzPts val="1200"/>
              <a:buNone/>
              <a:defRPr sz="1200" b="1"/>
            </a:lvl4pPr>
            <a:lvl5pPr marL="2286000" lvl="4" indent="-228600" algn="l">
              <a:lnSpc>
                <a:spcPct val="90000"/>
              </a:lnSpc>
              <a:spcBef>
                <a:spcPts val="400"/>
              </a:spcBef>
              <a:spcAft>
                <a:spcPts val="0"/>
              </a:spcAft>
              <a:buClr>
                <a:schemeClr val="lt1"/>
              </a:buClr>
              <a:buSzPts val="1200"/>
              <a:buNone/>
              <a:defRPr sz="1200" b="1"/>
            </a:lvl5pPr>
            <a:lvl6pPr marL="2743200" lvl="5" indent="-228600" algn="l">
              <a:lnSpc>
                <a:spcPct val="90000"/>
              </a:lnSpc>
              <a:spcBef>
                <a:spcPts val="400"/>
              </a:spcBef>
              <a:spcAft>
                <a:spcPts val="0"/>
              </a:spcAft>
              <a:buClr>
                <a:schemeClr val="lt1"/>
              </a:buClr>
              <a:buSzPts val="1200"/>
              <a:buNone/>
              <a:defRPr sz="1200" b="1"/>
            </a:lvl6pPr>
            <a:lvl7pPr marL="3200400" lvl="6" indent="-228600" algn="l">
              <a:lnSpc>
                <a:spcPct val="90000"/>
              </a:lnSpc>
              <a:spcBef>
                <a:spcPts val="400"/>
              </a:spcBef>
              <a:spcAft>
                <a:spcPts val="0"/>
              </a:spcAft>
              <a:buClr>
                <a:schemeClr val="lt1"/>
              </a:buClr>
              <a:buSzPts val="1200"/>
              <a:buNone/>
              <a:defRPr sz="1200" b="1"/>
            </a:lvl7pPr>
            <a:lvl8pPr marL="3657600" lvl="7" indent="-228600" algn="l">
              <a:lnSpc>
                <a:spcPct val="90000"/>
              </a:lnSpc>
              <a:spcBef>
                <a:spcPts val="400"/>
              </a:spcBef>
              <a:spcAft>
                <a:spcPts val="0"/>
              </a:spcAft>
              <a:buClr>
                <a:schemeClr val="lt1"/>
              </a:buClr>
              <a:buSzPts val="1200"/>
              <a:buNone/>
              <a:defRPr sz="1200" b="1"/>
            </a:lvl8pPr>
            <a:lvl9pPr marL="4114800" lvl="8" indent="-228600" algn="l">
              <a:lnSpc>
                <a:spcPct val="90000"/>
              </a:lnSpc>
              <a:spcBef>
                <a:spcPts val="400"/>
              </a:spcBef>
              <a:spcAft>
                <a:spcPts val="0"/>
              </a:spcAft>
              <a:buClr>
                <a:schemeClr val="lt1"/>
              </a:buClr>
              <a:buSzPts val="1200"/>
              <a:buNone/>
              <a:defRPr sz="1200" b="1"/>
            </a:lvl9pPr>
          </a:lstStyle>
          <a:p>
            <a:endParaRPr/>
          </a:p>
        </p:txBody>
      </p:sp>
      <p:sp>
        <p:nvSpPr>
          <p:cNvPr id="175" name="Google Shape;175;g322adbb763d_0_259"/>
          <p:cNvSpPr>
            <a:spLocks noGrp="1"/>
          </p:cNvSpPr>
          <p:nvPr>
            <p:ph type="pic" idx="16"/>
          </p:nvPr>
        </p:nvSpPr>
        <p:spPr>
          <a:xfrm>
            <a:off x="1407882" y="3215783"/>
            <a:ext cx="800100" cy="800100"/>
          </a:xfrm>
          <a:prstGeom prst="rect">
            <a:avLst/>
          </a:prstGeom>
          <a:solidFill>
            <a:schemeClr val="lt1"/>
          </a:solidFill>
          <a:ln>
            <a:noFill/>
          </a:ln>
        </p:spPr>
      </p:sp>
      <p:sp>
        <p:nvSpPr>
          <p:cNvPr id="176" name="Google Shape;176;g322adbb763d_0_259"/>
          <p:cNvSpPr txBox="1">
            <a:spLocks noGrp="1"/>
          </p:cNvSpPr>
          <p:nvPr>
            <p:ph type="body" idx="17"/>
          </p:nvPr>
        </p:nvSpPr>
        <p:spPr>
          <a:xfrm>
            <a:off x="1125126" y="4134911"/>
            <a:ext cx="1371600" cy="257400"/>
          </a:xfrm>
          <a:prstGeom prst="rect">
            <a:avLst/>
          </a:prstGeom>
          <a:noFill/>
          <a:ln>
            <a:noFill/>
          </a:ln>
        </p:spPr>
        <p:txBody>
          <a:bodyPr spcFirstLastPara="1" wrap="square" lIns="68575" tIns="34275" rIns="68575" bIns="34275" anchor="t" anchorCtr="0">
            <a:noAutofit/>
          </a:bodyPr>
          <a:lstStyle>
            <a:lvl1pPr marL="457200" lvl="0" indent="-228600" algn="ctr">
              <a:lnSpc>
                <a:spcPct val="90000"/>
              </a:lnSpc>
              <a:spcBef>
                <a:spcPts val="800"/>
              </a:spcBef>
              <a:spcAft>
                <a:spcPts val="0"/>
              </a:spcAft>
              <a:buClr>
                <a:schemeClr val="lt1"/>
              </a:buClr>
              <a:buSzPts val="800"/>
              <a:buNone/>
              <a:defRPr sz="800">
                <a:solidFill>
                  <a:schemeClr val="lt1"/>
                </a:solidFill>
                <a:latin typeface="Calibri"/>
                <a:ea typeface="Calibri"/>
                <a:cs typeface="Calibri"/>
                <a:sym typeface="Calibri"/>
              </a:defRPr>
            </a:lvl1pPr>
            <a:lvl2pPr marL="914400" lvl="1" indent="-228600" algn="l">
              <a:lnSpc>
                <a:spcPct val="90000"/>
              </a:lnSpc>
              <a:spcBef>
                <a:spcPts val="400"/>
              </a:spcBef>
              <a:spcAft>
                <a:spcPts val="0"/>
              </a:spcAft>
              <a:buClr>
                <a:schemeClr val="lt1"/>
              </a:buClr>
              <a:buSzPts val="1500"/>
              <a:buNone/>
              <a:defRPr sz="1500" b="1"/>
            </a:lvl2pPr>
            <a:lvl3pPr marL="1371600" lvl="2" indent="-228600" algn="l">
              <a:lnSpc>
                <a:spcPct val="90000"/>
              </a:lnSpc>
              <a:spcBef>
                <a:spcPts val="400"/>
              </a:spcBef>
              <a:spcAft>
                <a:spcPts val="0"/>
              </a:spcAft>
              <a:buClr>
                <a:schemeClr val="lt1"/>
              </a:buClr>
              <a:buSzPts val="1400"/>
              <a:buNone/>
              <a:defRPr sz="1400" b="1"/>
            </a:lvl3pPr>
            <a:lvl4pPr marL="1828800" lvl="3" indent="-228600" algn="l">
              <a:lnSpc>
                <a:spcPct val="90000"/>
              </a:lnSpc>
              <a:spcBef>
                <a:spcPts val="400"/>
              </a:spcBef>
              <a:spcAft>
                <a:spcPts val="0"/>
              </a:spcAft>
              <a:buClr>
                <a:schemeClr val="lt1"/>
              </a:buClr>
              <a:buSzPts val="1200"/>
              <a:buNone/>
              <a:defRPr sz="1200" b="1"/>
            </a:lvl4pPr>
            <a:lvl5pPr marL="2286000" lvl="4" indent="-228600" algn="l">
              <a:lnSpc>
                <a:spcPct val="90000"/>
              </a:lnSpc>
              <a:spcBef>
                <a:spcPts val="400"/>
              </a:spcBef>
              <a:spcAft>
                <a:spcPts val="0"/>
              </a:spcAft>
              <a:buClr>
                <a:schemeClr val="lt1"/>
              </a:buClr>
              <a:buSzPts val="1200"/>
              <a:buNone/>
              <a:defRPr sz="1200" b="1"/>
            </a:lvl5pPr>
            <a:lvl6pPr marL="2743200" lvl="5" indent="-228600" algn="l">
              <a:lnSpc>
                <a:spcPct val="90000"/>
              </a:lnSpc>
              <a:spcBef>
                <a:spcPts val="400"/>
              </a:spcBef>
              <a:spcAft>
                <a:spcPts val="0"/>
              </a:spcAft>
              <a:buClr>
                <a:schemeClr val="lt1"/>
              </a:buClr>
              <a:buSzPts val="1200"/>
              <a:buNone/>
              <a:defRPr sz="1200" b="1"/>
            </a:lvl6pPr>
            <a:lvl7pPr marL="3200400" lvl="6" indent="-228600" algn="l">
              <a:lnSpc>
                <a:spcPct val="90000"/>
              </a:lnSpc>
              <a:spcBef>
                <a:spcPts val="400"/>
              </a:spcBef>
              <a:spcAft>
                <a:spcPts val="0"/>
              </a:spcAft>
              <a:buClr>
                <a:schemeClr val="lt1"/>
              </a:buClr>
              <a:buSzPts val="1200"/>
              <a:buNone/>
              <a:defRPr sz="1200" b="1"/>
            </a:lvl7pPr>
            <a:lvl8pPr marL="3657600" lvl="7" indent="-228600" algn="l">
              <a:lnSpc>
                <a:spcPct val="90000"/>
              </a:lnSpc>
              <a:spcBef>
                <a:spcPts val="400"/>
              </a:spcBef>
              <a:spcAft>
                <a:spcPts val="0"/>
              </a:spcAft>
              <a:buClr>
                <a:schemeClr val="lt1"/>
              </a:buClr>
              <a:buSzPts val="1200"/>
              <a:buNone/>
              <a:defRPr sz="1200" b="1"/>
            </a:lvl8pPr>
            <a:lvl9pPr marL="4114800" lvl="8" indent="-228600" algn="l">
              <a:lnSpc>
                <a:spcPct val="90000"/>
              </a:lnSpc>
              <a:spcBef>
                <a:spcPts val="400"/>
              </a:spcBef>
              <a:spcAft>
                <a:spcPts val="0"/>
              </a:spcAft>
              <a:buClr>
                <a:schemeClr val="lt1"/>
              </a:buClr>
              <a:buSzPts val="1200"/>
              <a:buNone/>
              <a:defRPr sz="1200" b="1"/>
            </a:lvl9pPr>
          </a:lstStyle>
          <a:p>
            <a:endParaRPr/>
          </a:p>
        </p:txBody>
      </p:sp>
      <p:sp>
        <p:nvSpPr>
          <p:cNvPr id="177" name="Google Shape;177;g322adbb763d_0_259"/>
          <p:cNvSpPr txBox="1">
            <a:spLocks noGrp="1"/>
          </p:cNvSpPr>
          <p:nvPr>
            <p:ph type="body" idx="18"/>
          </p:nvPr>
        </p:nvSpPr>
        <p:spPr>
          <a:xfrm>
            <a:off x="1125126" y="4251437"/>
            <a:ext cx="1371600" cy="257400"/>
          </a:xfrm>
          <a:prstGeom prst="rect">
            <a:avLst/>
          </a:prstGeom>
          <a:noFill/>
          <a:ln>
            <a:noFill/>
          </a:ln>
        </p:spPr>
        <p:txBody>
          <a:bodyPr spcFirstLastPara="1" wrap="square" lIns="68575" tIns="34275" rIns="68575" bIns="34275" anchor="ctr" anchorCtr="0">
            <a:noAutofit/>
          </a:bodyPr>
          <a:lstStyle>
            <a:lvl1pPr marL="457200" lvl="0" indent="-228600" algn="ctr">
              <a:lnSpc>
                <a:spcPct val="90000"/>
              </a:lnSpc>
              <a:spcBef>
                <a:spcPts val="800"/>
              </a:spcBef>
              <a:spcAft>
                <a:spcPts val="0"/>
              </a:spcAft>
              <a:buClr>
                <a:schemeClr val="accent1"/>
              </a:buClr>
              <a:buSzPts val="700"/>
              <a:buNone/>
              <a:defRPr sz="700">
                <a:solidFill>
                  <a:schemeClr val="accent1"/>
                </a:solidFill>
                <a:latin typeface="Calibri"/>
                <a:ea typeface="Calibri"/>
                <a:cs typeface="Calibri"/>
                <a:sym typeface="Calibri"/>
              </a:defRPr>
            </a:lvl1pPr>
            <a:lvl2pPr marL="914400" lvl="1" indent="-228600" algn="l">
              <a:lnSpc>
                <a:spcPct val="90000"/>
              </a:lnSpc>
              <a:spcBef>
                <a:spcPts val="400"/>
              </a:spcBef>
              <a:spcAft>
                <a:spcPts val="0"/>
              </a:spcAft>
              <a:buClr>
                <a:schemeClr val="lt1"/>
              </a:buClr>
              <a:buSzPts val="1500"/>
              <a:buNone/>
              <a:defRPr sz="1500" b="1"/>
            </a:lvl2pPr>
            <a:lvl3pPr marL="1371600" lvl="2" indent="-228600" algn="l">
              <a:lnSpc>
                <a:spcPct val="90000"/>
              </a:lnSpc>
              <a:spcBef>
                <a:spcPts val="400"/>
              </a:spcBef>
              <a:spcAft>
                <a:spcPts val="0"/>
              </a:spcAft>
              <a:buClr>
                <a:schemeClr val="lt1"/>
              </a:buClr>
              <a:buSzPts val="1400"/>
              <a:buNone/>
              <a:defRPr sz="1400" b="1"/>
            </a:lvl3pPr>
            <a:lvl4pPr marL="1828800" lvl="3" indent="-228600" algn="l">
              <a:lnSpc>
                <a:spcPct val="90000"/>
              </a:lnSpc>
              <a:spcBef>
                <a:spcPts val="400"/>
              </a:spcBef>
              <a:spcAft>
                <a:spcPts val="0"/>
              </a:spcAft>
              <a:buClr>
                <a:schemeClr val="lt1"/>
              </a:buClr>
              <a:buSzPts val="1200"/>
              <a:buNone/>
              <a:defRPr sz="1200" b="1"/>
            </a:lvl4pPr>
            <a:lvl5pPr marL="2286000" lvl="4" indent="-228600" algn="l">
              <a:lnSpc>
                <a:spcPct val="90000"/>
              </a:lnSpc>
              <a:spcBef>
                <a:spcPts val="400"/>
              </a:spcBef>
              <a:spcAft>
                <a:spcPts val="0"/>
              </a:spcAft>
              <a:buClr>
                <a:schemeClr val="lt1"/>
              </a:buClr>
              <a:buSzPts val="1200"/>
              <a:buNone/>
              <a:defRPr sz="1200" b="1"/>
            </a:lvl5pPr>
            <a:lvl6pPr marL="2743200" lvl="5" indent="-228600" algn="l">
              <a:lnSpc>
                <a:spcPct val="90000"/>
              </a:lnSpc>
              <a:spcBef>
                <a:spcPts val="400"/>
              </a:spcBef>
              <a:spcAft>
                <a:spcPts val="0"/>
              </a:spcAft>
              <a:buClr>
                <a:schemeClr val="lt1"/>
              </a:buClr>
              <a:buSzPts val="1200"/>
              <a:buNone/>
              <a:defRPr sz="1200" b="1"/>
            </a:lvl6pPr>
            <a:lvl7pPr marL="3200400" lvl="6" indent="-228600" algn="l">
              <a:lnSpc>
                <a:spcPct val="90000"/>
              </a:lnSpc>
              <a:spcBef>
                <a:spcPts val="400"/>
              </a:spcBef>
              <a:spcAft>
                <a:spcPts val="0"/>
              </a:spcAft>
              <a:buClr>
                <a:schemeClr val="lt1"/>
              </a:buClr>
              <a:buSzPts val="1200"/>
              <a:buNone/>
              <a:defRPr sz="1200" b="1"/>
            </a:lvl7pPr>
            <a:lvl8pPr marL="3657600" lvl="7" indent="-228600" algn="l">
              <a:lnSpc>
                <a:spcPct val="90000"/>
              </a:lnSpc>
              <a:spcBef>
                <a:spcPts val="400"/>
              </a:spcBef>
              <a:spcAft>
                <a:spcPts val="0"/>
              </a:spcAft>
              <a:buClr>
                <a:schemeClr val="lt1"/>
              </a:buClr>
              <a:buSzPts val="1200"/>
              <a:buNone/>
              <a:defRPr sz="1200" b="1"/>
            </a:lvl8pPr>
            <a:lvl9pPr marL="4114800" lvl="8" indent="-228600" algn="l">
              <a:lnSpc>
                <a:spcPct val="90000"/>
              </a:lnSpc>
              <a:spcBef>
                <a:spcPts val="400"/>
              </a:spcBef>
              <a:spcAft>
                <a:spcPts val="0"/>
              </a:spcAft>
              <a:buClr>
                <a:schemeClr val="lt1"/>
              </a:buClr>
              <a:buSzPts val="1200"/>
              <a:buNone/>
              <a:defRPr sz="1200" b="1"/>
            </a:lvl9pPr>
          </a:lstStyle>
          <a:p>
            <a:endParaRPr/>
          </a:p>
        </p:txBody>
      </p:sp>
      <p:sp>
        <p:nvSpPr>
          <p:cNvPr id="178" name="Google Shape;178;g322adbb763d_0_259"/>
          <p:cNvSpPr>
            <a:spLocks noGrp="1"/>
          </p:cNvSpPr>
          <p:nvPr>
            <p:ph type="pic" idx="19"/>
          </p:nvPr>
        </p:nvSpPr>
        <p:spPr>
          <a:xfrm>
            <a:off x="3169703" y="3215783"/>
            <a:ext cx="800100" cy="800100"/>
          </a:xfrm>
          <a:prstGeom prst="rect">
            <a:avLst/>
          </a:prstGeom>
          <a:solidFill>
            <a:schemeClr val="lt1"/>
          </a:solidFill>
          <a:ln>
            <a:noFill/>
          </a:ln>
        </p:spPr>
      </p:sp>
      <p:sp>
        <p:nvSpPr>
          <p:cNvPr id="179" name="Google Shape;179;g322adbb763d_0_259"/>
          <p:cNvSpPr txBox="1">
            <a:spLocks noGrp="1"/>
          </p:cNvSpPr>
          <p:nvPr>
            <p:ph type="body" idx="20"/>
          </p:nvPr>
        </p:nvSpPr>
        <p:spPr>
          <a:xfrm>
            <a:off x="2886946" y="4134911"/>
            <a:ext cx="1371600" cy="257400"/>
          </a:xfrm>
          <a:prstGeom prst="rect">
            <a:avLst/>
          </a:prstGeom>
          <a:noFill/>
          <a:ln>
            <a:noFill/>
          </a:ln>
        </p:spPr>
        <p:txBody>
          <a:bodyPr spcFirstLastPara="1" wrap="square" lIns="68575" tIns="34275" rIns="68575" bIns="34275" anchor="t" anchorCtr="0">
            <a:noAutofit/>
          </a:bodyPr>
          <a:lstStyle>
            <a:lvl1pPr marL="457200" lvl="0" indent="-228600" algn="ctr">
              <a:lnSpc>
                <a:spcPct val="90000"/>
              </a:lnSpc>
              <a:spcBef>
                <a:spcPts val="800"/>
              </a:spcBef>
              <a:spcAft>
                <a:spcPts val="0"/>
              </a:spcAft>
              <a:buClr>
                <a:schemeClr val="lt1"/>
              </a:buClr>
              <a:buSzPts val="800"/>
              <a:buNone/>
              <a:defRPr sz="800">
                <a:solidFill>
                  <a:schemeClr val="lt1"/>
                </a:solidFill>
                <a:latin typeface="Calibri"/>
                <a:ea typeface="Calibri"/>
                <a:cs typeface="Calibri"/>
                <a:sym typeface="Calibri"/>
              </a:defRPr>
            </a:lvl1pPr>
            <a:lvl2pPr marL="914400" lvl="1" indent="-228600" algn="l">
              <a:lnSpc>
                <a:spcPct val="90000"/>
              </a:lnSpc>
              <a:spcBef>
                <a:spcPts val="400"/>
              </a:spcBef>
              <a:spcAft>
                <a:spcPts val="0"/>
              </a:spcAft>
              <a:buClr>
                <a:schemeClr val="lt1"/>
              </a:buClr>
              <a:buSzPts val="1500"/>
              <a:buNone/>
              <a:defRPr sz="1500" b="1"/>
            </a:lvl2pPr>
            <a:lvl3pPr marL="1371600" lvl="2" indent="-228600" algn="l">
              <a:lnSpc>
                <a:spcPct val="90000"/>
              </a:lnSpc>
              <a:spcBef>
                <a:spcPts val="400"/>
              </a:spcBef>
              <a:spcAft>
                <a:spcPts val="0"/>
              </a:spcAft>
              <a:buClr>
                <a:schemeClr val="lt1"/>
              </a:buClr>
              <a:buSzPts val="1400"/>
              <a:buNone/>
              <a:defRPr sz="1400" b="1"/>
            </a:lvl3pPr>
            <a:lvl4pPr marL="1828800" lvl="3" indent="-228600" algn="l">
              <a:lnSpc>
                <a:spcPct val="90000"/>
              </a:lnSpc>
              <a:spcBef>
                <a:spcPts val="400"/>
              </a:spcBef>
              <a:spcAft>
                <a:spcPts val="0"/>
              </a:spcAft>
              <a:buClr>
                <a:schemeClr val="lt1"/>
              </a:buClr>
              <a:buSzPts val="1200"/>
              <a:buNone/>
              <a:defRPr sz="1200" b="1"/>
            </a:lvl4pPr>
            <a:lvl5pPr marL="2286000" lvl="4" indent="-228600" algn="l">
              <a:lnSpc>
                <a:spcPct val="90000"/>
              </a:lnSpc>
              <a:spcBef>
                <a:spcPts val="400"/>
              </a:spcBef>
              <a:spcAft>
                <a:spcPts val="0"/>
              </a:spcAft>
              <a:buClr>
                <a:schemeClr val="lt1"/>
              </a:buClr>
              <a:buSzPts val="1200"/>
              <a:buNone/>
              <a:defRPr sz="1200" b="1"/>
            </a:lvl5pPr>
            <a:lvl6pPr marL="2743200" lvl="5" indent="-228600" algn="l">
              <a:lnSpc>
                <a:spcPct val="90000"/>
              </a:lnSpc>
              <a:spcBef>
                <a:spcPts val="400"/>
              </a:spcBef>
              <a:spcAft>
                <a:spcPts val="0"/>
              </a:spcAft>
              <a:buClr>
                <a:schemeClr val="lt1"/>
              </a:buClr>
              <a:buSzPts val="1200"/>
              <a:buNone/>
              <a:defRPr sz="1200" b="1"/>
            </a:lvl6pPr>
            <a:lvl7pPr marL="3200400" lvl="6" indent="-228600" algn="l">
              <a:lnSpc>
                <a:spcPct val="90000"/>
              </a:lnSpc>
              <a:spcBef>
                <a:spcPts val="400"/>
              </a:spcBef>
              <a:spcAft>
                <a:spcPts val="0"/>
              </a:spcAft>
              <a:buClr>
                <a:schemeClr val="lt1"/>
              </a:buClr>
              <a:buSzPts val="1200"/>
              <a:buNone/>
              <a:defRPr sz="1200" b="1"/>
            </a:lvl7pPr>
            <a:lvl8pPr marL="3657600" lvl="7" indent="-228600" algn="l">
              <a:lnSpc>
                <a:spcPct val="90000"/>
              </a:lnSpc>
              <a:spcBef>
                <a:spcPts val="400"/>
              </a:spcBef>
              <a:spcAft>
                <a:spcPts val="0"/>
              </a:spcAft>
              <a:buClr>
                <a:schemeClr val="lt1"/>
              </a:buClr>
              <a:buSzPts val="1200"/>
              <a:buNone/>
              <a:defRPr sz="1200" b="1"/>
            </a:lvl8pPr>
            <a:lvl9pPr marL="4114800" lvl="8" indent="-228600" algn="l">
              <a:lnSpc>
                <a:spcPct val="90000"/>
              </a:lnSpc>
              <a:spcBef>
                <a:spcPts val="400"/>
              </a:spcBef>
              <a:spcAft>
                <a:spcPts val="0"/>
              </a:spcAft>
              <a:buClr>
                <a:schemeClr val="lt1"/>
              </a:buClr>
              <a:buSzPts val="1200"/>
              <a:buNone/>
              <a:defRPr sz="1200" b="1"/>
            </a:lvl9pPr>
          </a:lstStyle>
          <a:p>
            <a:endParaRPr/>
          </a:p>
        </p:txBody>
      </p:sp>
      <p:sp>
        <p:nvSpPr>
          <p:cNvPr id="180" name="Google Shape;180;g322adbb763d_0_259"/>
          <p:cNvSpPr txBox="1">
            <a:spLocks noGrp="1"/>
          </p:cNvSpPr>
          <p:nvPr>
            <p:ph type="body" idx="21"/>
          </p:nvPr>
        </p:nvSpPr>
        <p:spPr>
          <a:xfrm>
            <a:off x="2886946" y="4251437"/>
            <a:ext cx="1371600" cy="257400"/>
          </a:xfrm>
          <a:prstGeom prst="rect">
            <a:avLst/>
          </a:prstGeom>
          <a:noFill/>
          <a:ln>
            <a:noFill/>
          </a:ln>
        </p:spPr>
        <p:txBody>
          <a:bodyPr spcFirstLastPara="1" wrap="square" lIns="68575" tIns="34275" rIns="68575" bIns="34275" anchor="ctr" anchorCtr="0">
            <a:noAutofit/>
          </a:bodyPr>
          <a:lstStyle>
            <a:lvl1pPr marL="457200" lvl="0" indent="-228600" algn="ctr">
              <a:lnSpc>
                <a:spcPct val="90000"/>
              </a:lnSpc>
              <a:spcBef>
                <a:spcPts val="800"/>
              </a:spcBef>
              <a:spcAft>
                <a:spcPts val="0"/>
              </a:spcAft>
              <a:buClr>
                <a:schemeClr val="accent1"/>
              </a:buClr>
              <a:buSzPts val="700"/>
              <a:buNone/>
              <a:defRPr sz="700">
                <a:solidFill>
                  <a:schemeClr val="accent1"/>
                </a:solidFill>
                <a:latin typeface="Calibri"/>
                <a:ea typeface="Calibri"/>
                <a:cs typeface="Calibri"/>
                <a:sym typeface="Calibri"/>
              </a:defRPr>
            </a:lvl1pPr>
            <a:lvl2pPr marL="914400" lvl="1" indent="-228600" algn="l">
              <a:lnSpc>
                <a:spcPct val="90000"/>
              </a:lnSpc>
              <a:spcBef>
                <a:spcPts val="400"/>
              </a:spcBef>
              <a:spcAft>
                <a:spcPts val="0"/>
              </a:spcAft>
              <a:buClr>
                <a:schemeClr val="lt1"/>
              </a:buClr>
              <a:buSzPts val="1500"/>
              <a:buNone/>
              <a:defRPr sz="1500" b="1"/>
            </a:lvl2pPr>
            <a:lvl3pPr marL="1371600" lvl="2" indent="-228600" algn="l">
              <a:lnSpc>
                <a:spcPct val="90000"/>
              </a:lnSpc>
              <a:spcBef>
                <a:spcPts val="400"/>
              </a:spcBef>
              <a:spcAft>
                <a:spcPts val="0"/>
              </a:spcAft>
              <a:buClr>
                <a:schemeClr val="lt1"/>
              </a:buClr>
              <a:buSzPts val="1400"/>
              <a:buNone/>
              <a:defRPr sz="1400" b="1"/>
            </a:lvl3pPr>
            <a:lvl4pPr marL="1828800" lvl="3" indent="-228600" algn="l">
              <a:lnSpc>
                <a:spcPct val="90000"/>
              </a:lnSpc>
              <a:spcBef>
                <a:spcPts val="400"/>
              </a:spcBef>
              <a:spcAft>
                <a:spcPts val="0"/>
              </a:spcAft>
              <a:buClr>
                <a:schemeClr val="lt1"/>
              </a:buClr>
              <a:buSzPts val="1200"/>
              <a:buNone/>
              <a:defRPr sz="1200" b="1"/>
            </a:lvl4pPr>
            <a:lvl5pPr marL="2286000" lvl="4" indent="-228600" algn="l">
              <a:lnSpc>
                <a:spcPct val="90000"/>
              </a:lnSpc>
              <a:spcBef>
                <a:spcPts val="400"/>
              </a:spcBef>
              <a:spcAft>
                <a:spcPts val="0"/>
              </a:spcAft>
              <a:buClr>
                <a:schemeClr val="lt1"/>
              </a:buClr>
              <a:buSzPts val="1200"/>
              <a:buNone/>
              <a:defRPr sz="1200" b="1"/>
            </a:lvl5pPr>
            <a:lvl6pPr marL="2743200" lvl="5" indent="-228600" algn="l">
              <a:lnSpc>
                <a:spcPct val="90000"/>
              </a:lnSpc>
              <a:spcBef>
                <a:spcPts val="400"/>
              </a:spcBef>
              <a:spcAft>
                <a:spcPts val="0"/>
              </a:spcAft>
              <a:buClr>
                <a:schemeClr val="lt1"/>
              </a:buClr>
              <a:buSzPts val="1200"/>
              <a:buNone/>
              <a:defRPr sz="1200" b="1"/>
            </a:lvl6pPr>
            <a:lvl7pPr marL="3200400" lvl="6" indent="-228600" algn="l">
              <a:lnSpc>
                <a:spcPct val="90000"/>
              </a:lnSpc>
              <a:spcBef>
                <a:spcPts val="400"/>
              </a:spcBef>
              <a:spcAft>
                <a:spcPts val="0"/>
              </a:spcAft>
              <a:buClr>
                <a:schemeClr val="lt1"/>
              </a:buClr>
              <a:buSzPts val="1200"/>
              <a:buNone/>
              <a:defRPr sz="1200" b="1"/>
            </a:lvl7pPr>
            <a:lvl8pPr marL="3657600" lvl="7" indent="-228600" algn="l">
              <a:lnSpc>
                <a:spcPct val="90000"/>
              </a:lnSpc>
              <a:spcBef>
                <a:spcPts val="400"/>
              </a:spcBef>
              <a:spcAft>
                <a:spcPts val="0"/>
              </a:spcAft>
              <a:buClr>
                <a:schemeClr val="lt1"/>
              </a:buClr>
              <a:buSzPts val="1200"/>
              <a:buNone/>
              <a:defRPr sz="1200" b="1"/>
            </a:lvl8pPr>
            <a:lvl9pPr marL="4114800" lvl="8" indent="-228600" algn="l">
              <a:lnSpc>
                <a:spcPct val="90000"/>
              </a:lnSpc>
              <a:spcBef>
                <a:spcPts val="400"/>
              </a:spcBef>
              <a:spcAft>
                <a:spcPts val="0"/>
              </a:spcAft>
              <a:buClr>
                <a:schemeClr val="lt1"/>
              </a:buClr>
              <a:buSzPts val="1200"/>
              <a:buNone/>
              <a:defRPr sz="1200" b="1"/>
            </a:lvl9pPr>
          </a:lstStyle>
          <a:p>
            <a:endParaRPr/>
          </a:p>
        </p:txBody>
      </p:sp>
      <p:sp>
        <p:nvSpPr>
          <p:cNvPr id="181" name="Google Shape;181;g322adbb763d_0_259"/>
          <p:cNvSpPr>
            <a:spLocks noGrp="1"/>
          </p:cNvSpPr>
          <p:nvPr>
            <p:ph type="pic" idx="22"/>
          </p:nvPr>
        </p:nvSpPr>
        <p:spPr>
          <a:xfrm>
            <a:off x="4991688" y="3215783"/>
            <a:ext cx="800100" cy="800100"/>
          </a:xfrm>
          <a:prstGeom prst="rect">
            <a:avLst/>
          </a:prstGeom>
          <a:solidFill>
            <a:schemeClr val="lt1"/>
          </a:solidFill>
          <a:ln>
            <a:noFill/>
          </a:ln>
        </p:spPr>
      </p:sp>
      <p:sp>
        <p:nvSpPr>
          <p:cNvPr id="182" name="Google Shape;182;g322adbb763d_0_259"/>
          <p:cNvSpPr txBox="1">
            <a:spLocks noGrp="1"/>
          </p:cNvSpPr>
          <p:nvPr>
            <p:ph type="body" idx="23"/>
          </p:nvPr>
        </p:nvSpPr>
        <p:spPr>
          <a:xfrm>
            <a:off x="4754945" y="4134911"/>
            <a:ext cx="1371600" cy="257400"/>
          </a:xfrm>
          <a:prstGeom prst="rect">
            <a:avLst/>
          </a:prstGeom>
          <a:noFill/>
          <a:ln>
            <a:noFill/>
          </a:ln>
        </p:spPr>
        <p:txBody>
          <a:bodyPr spcFirstLastPara="1" wrap="square" lIns="68575" tIns="34275" rIns="68575" bIns="34275" anchor="t" anchorCtr="0">
            <a:noAutofit/>
          </a:bodyPr>
          <a:lstStyle>
            <a:lvl1pPr marL="457200" lvl="0" indent="-228600" algn="ctr">
              <a:lnSpc>
                <a:spcPct val="90000"/>
              </a:lnSpc>
              <a:spcBef>
                <a:spcPts val="800"/>
              </a:spcBef>
              <a:spcAft>
                <a:spcPts val="0"/>
              </a:spcAft>
              <a:buClr>
                <a:schemeClr val="lt1"/>
              </a:buClr>
              <a:buSzPts val="800"/>
              <a:buNone/>
              <a:defRPr sz="800">
                <a:solidFill>
                  <a:schemeClr val="lt1"/>
                </a:solidFill>
                <a:latin typeface="Calibri"/>
                <a:ea typeface="Calibri"/>
                <a:cs typeface="Calibri"/>
                <a:sym typeface="Calibri"/>
              </a:defRPr>
            </a:lvl1pPr>
            <a:lvl2pPr marL="914400" lvl="1" indent="-228600" algn="l">
              <a:lnSpc>
                <a:spcPct val="90000"/>
              </a:lnSpc>
              <a:spcBef>
                <a:spcPts val="400"/>
              </a:spcBef>
              <a:spcAft>
                <a:spcPts val="0"/>
              </a:spcAft>
              <a:buClr>
                <a:schemeClr val="lt1"/>
              </a:buClr>
              <a:buSzPts val="1500"/>
              <a:buNone/>
              <a:defRPr sz="1500" b="1"/>
            </a:lvl2pPr>
            <a:lvl3pPr marL="1371600" lvl="2" indent="-228600" algn="l">
              <a:lnSpc>
                <a:spcPct val="90000"/>
              </a:lnSpc>
              <a:spcBef>
                <a:spcPts val="400"/>
              </a:spcBef>
              <a:spcAft>
                <a:spcPts val="0"/>
              </a:spcAft>
              <a:buClr>
                <a:schemeClr val="lt1"/>
              </a:buClr>
              <a:buSzPts val="1400"/>
              <a:buNone/>
              <a:defRPr sz="1400" b="1"/>
            </a:lvl3pPr>
            <a:lvl4pPr marL="1828800" lvl="3" indent="-228600" algn="l">
              <a:lnSpc>
                <a:spcPct val="90000"/>
              </a:lnSpc>
              <a:spcBef>
                <a:spcPts val="400"/>
              </a:spcBef>
              <a:spcAft>
                <a:spcPts val="0"/>
              </a:spcAft>
              <a:buClr>
                <a:schemeClr val="lt1"/>
              </a:buClr>
              <a:buSzPts val="1200"/>
              <a:buNone/>
              <a:defRPr sz="1200" b="1"/>
            </a:lvl4pPr>
            <a:lvl5pPr marL="2286000" lvl="4" indent="-228600" algn="l">
              <a:lnSpc>
                <a:spcPct val="90000"/>
              </a:lnSpc>
              <a:spcBef>
                <a:spcPts val="400"/>
              </a:spcBef>
              <a:spcAft>
                <a:spcPts val="0"/>
              </a:spcAft>
              <a:buClr>
                <a:schemeClr val="lt1"/>
              </a:buClr>
              <a:buSzPts val="1200"/>
              <a:buNone/>
              <a:defRPr sz="1200" b="1"/>
            </a:lvl5pPr>
            <a:lvl6pPr marL="2743200" lvl="5" indent="-228600" algn="l">
              <a:lnSpc>
                <a:spcPct val="90000"/>
              </a:lnSpc>
              <a:spcBef>
                <a:spcPts val="400"/>
              </a:spcBef>
              <a:spcAft>
                <a:spcPts val="0"/>
              </a:spcAft>
              <a:buClr>
                <a:schemeClr val="lt1"/>
              </a:buClr>
              <a:buSzPts val="1200"/>
              <a:buNone/>
              <a:defRPr sz="1200" b="1"/>
            </a:lvl6pPr>
            <a:lvl7pPr marL="3200400" lvl="6" indent="-228600" algn="l">
              <a:lnSpc>
                <a:spcPct val="90000"/>
              </a:lnSpc>
              <a:spcBef>
                <a:spcPts val="400"/>
              </a:spcBef>
              <a:spcAft>
                <a:spcPts val="0"/>
              </a:spcAft>
              <a:buClr>
                <a:schemeClr val="lt1"/>
              </a:buClr>
              <a:buSzPts val="1200"/>
              <a:buNone/>
              <a:defRPr sz="1200" b="1"/>
            </a:lvl7pPr>
            <a:lvl8pPr marL="3657600" lvl="7" indent="-228600" algn="l">
              <a:lnSpc>
                <a:spcPct val="90000"/>
              </a:lnSpc>
              <a:spcBef>
                <a:spcPts val="400"/>
              </a:spcBef>
              <a:spcAft>
                <a:spcPts val="0"/>
              </a:spcAft>
              <a:buClr>
                <a:schemeClr val="lt1"/>
              </a:buClr>
              <a:buSzPts val="1200"/>
              <a:buNone/>
              <a:defRPr sz="1200" b="1"/>
            </a:lvl8pPr>
            <a:lvl9pPr marL="4114800" lvl="8" indent="-228600" algn="l">
              <a:lnSpc>
                <a:spcPct val="90000"/>
              </a:lnSpc>
              <a:spcBef>
                <a:spcPts val="400"/>
              </a:spcBef>
              <a:spcAft>
                <a:spcPts val="0"/>
              </a:spcAft>
              <a:buClr>
                <a:schemeClr val="lt1"/>
              </a:buClr>
              <a:buSzPts val="1200"/>
              <a:buNone/>
              <a:defRPr sz="1200" b="1"/>
            </a:lvl9pPr>
          </a:lstStyle>
          <a:p>
            <a:endParaRPr/>
          </a:p>
        </p:txBody>
      </p:sp>
      <p:sp>
        <p:nvSpPr>
          <p:cNvPr id="183" name="Google Shape;183;g322adbb763d_0_259"/>
          <p:cNvSpPr txBox="1">
            <a:spLocks noGrp="1"/>
          </p:cNvSpPr>
          <p:nvPr>
            <p:ph type="body" idx="24"/>
          </p:nvPr>
        </p:nvSpPr>
        <p:spPr>
          <a:xfrm>
            <a:off x="4754945" y="4251437"/>
            <a:ext cx="1360200" cy="257400"/>
          </a:xfrm>
          <a:prstGeom prst="rect">
            <a:avLst/>
          </a:prstGeom>
          <a:noFill/>
          <a:ln>
            <a:noFill/>
          </a:ln>
        </p:spPr>
        <p:txBody>
          <a:bodyPr spcFirstLastPara="1" wrap="square" lIns="68575" tIns="34275" rIns="68575" bIns="34275" anchor="ctr" anchorCtr="0">
            <a:noAutofit/>
          </a:bodyPr>
          <a:lstStyle>
            <a:lvl1pPr marL="457200" lvl="0" indent="-228600" algn="ctr">
              <a:lnSpc>
                <a:spcPct val="90000"/>
              </a:lnSpc>
              <a:spcBef>
                <a:spcPts val="800"/>
              </a:spcBef>
              <a:spcAft>
                <a:spcPts val="0"/>
              </a:spcAft>
              <a:buClr>
                <a:schemeClr val="accent1"/>
              </a:buClr>
              <a:buSzPts val="700"/>
              <a:buNone/>
              <a:defRPr sz="700">
                <a:solidFill>
                  <a:schemeClr val="accent1"/>
                </a:solidFill>
                <a:latin typeface="Calibri"/>
                <a:ea typeface="Calibri"/>
                <a:cs typeface="Calibri"/>
                <a:sym typeface="Calibri"/>
              </a:defRPr>
            </a:lvl1pPr>
            <a:lvl2pPr marL="914400" lvl="1" indent="-228600" algn="l">
              <a:lnSpc>
                <a:spcPct val="90000"/>
              </a:lnSpc>
              <a:spcBef>
                <a:spcPts val="400"/>
              </a:spcBef>
              <a:spcAft>
                <a:spcPts val="0"/>
              </a:spcAft>
              <a:buClr>
                <a:schemeClr val="lt1"/>
              </a:buClr>
              <a:buSzPts val="1500"/>
              <a:buNone/>
              <a:defRPr sz="1500" b="1"/>
            </a:lvl2pPr>
            <a:lvl3pPr marL="1371600" lvl="2" indent="-228600" algn="l">
              <a:lnSpc>
                <a:spcPct val="90000"/>
              </a:lnSpc>
              <a:spcBef>
                <a:spcPts val="400"/>
              </a:spcBef>
              <a:spcAft>
                <a:spcPts val="0"/>
              </a:spcAft>
              <a:buClr>
                <a:schemeClr val="lt1"/>
              </a:buClr>
              <a:buSzPts val="1400"/>
              <a:buNone/>
              <a:defRPr sz="1400" b="1"/>
            </a:lvl3pPr>
            <a:lvl4pPr marL="1828800" lvl="3" indent="-228600" algn="l">
              <a:lnSpc>
                <a:spcPct val="90000"/>
              </a:lnSpc>
              <a:spcBef>
                <a:spcPts val="400"/>
              </a:spcBef>
              <a:spcAft>
                <a:spcPts val="0"/>
              </a:spcAft>
              <a:buClr>
                <a:schemeClr val="lt1"/>
              </a:buClr>
              <a:buSzPts val="1200"/>
              <a:buNone/>
              <a:defRPr sz="1200" b="1"/>
            </a:lvl4pPr>
            <a:lvl5pPr marL="2286000" lvl="4" indent="-228600" algn="l">
              <a:lnSpc>
                <a:spcPct val="90000"/>
              </a:lnSpc>
              <a:spcBef>
                <a:spcPts val="400"/>
              </a:spcBef>
              <a:spcAft>
                <a:spcPts val="0"/>
              </a:spcAft>
              <a:buClr>
                <a:schemeClr val="lt1"/>
              </a:buClr>
              <a:buSzPts val="1200"/>
              <a:buNone/>
              <a:defRPr sz="1200" b="1"/>
            </a:lvl5pPr>
            <a:lvl6pPr marL="2743200" lvl="5" indent="-228600" algn="l">
              <a:lnSpc>
                <a:spcPct val="90000"/>
              </a:lnSpc>
              <a:spcBef>
                <a:spcPts val="400"/>
              </a:spcBef>
              <a:spcAft>
                <a:spcPts val="0"/>
              </a:spcAft>
              <a:buClr>
                <a:schemeClr val="lt1"/>
              </a:buClr>
              <a:buSzPts val="1200"/>
              <a:buNone/>
              <a:defRPr sz="1200" b="1"/>
            </a:lvl6pPr>
            <a:lvl7pPr marL="3200400" lvl="6" indent="-228600" algn="l">
              <a:lnSpc>
                <a:spcPct val="90000"/>
              </a:lnSpc>
              <a:spcBef>
                <a:spcPts val="400"/>
              </a:spcBef>
              <a:spcAft>
                <a:spcPts val="0"/>
              </a:spcAft>
              <a:buClr>
                <a:schemeClr val="lt1"/>
              </a:buClr>
              <a:buSzPts val="1200"/>
              <a:buNone/>
              <a:defRPr sz="1200" b="1"/>
            </a:lvl7pPr>
            <a:lvl8pPr marL="3657600" lvl="7" indent="-228600" algn="l">
              <a:lnSpc>
                <a:spcPct val="90000"/>
              </a:lnSpc>
              <a:spcBef>
                <a:spcPts val="400"/>
              </a:spcBef>
              <a:spcAft>
                <a:spcPts val="0"/>
              </a:spcAft>
              <a:buClr>
                <a:schemeClr val="lt1"/>
              </a:buClr>
              <a:buSzPts val="1200"/>
              <a:buNone/>
              <a:defRPr sz="1200" b="1"/>
            </a:lvl8pPr>
            <a:lvl9pPr marL="4114800" lvl="8" indent="-228600" algn="l">
              <a:lnSpc>
                <a:spcPct val="90000"/>
              </a:lnSpc>
              <a:spcBef>
                <a:spcPts val="400"/>
              </a:spcBef>
              <a:spcAft>
                <a:spcPts val="0"/>
              </a:spcAft>
              <a:buClr>
                <a:schemeClr val="lt1"/>
              </a:buClr>
              <a:buSzPts val="1200"/>
              <a:buNone/>
              <a:defRPr sz="1200" b="1"/>
            </a:lvl9pPr>
          </a:lstStyle>
          <a:p>
            <a:endParaRPr/>
          </a:p>
        </p:txBody>
      </p:sp>
      <p:sp>
        <p:nvSpPr>
          <p:cNvPr id="184" name="Google Shape;184;g322adbb763d_0_259"/>
          <p:cNvSpPr>
            <a:spLocks noGrp="1"/>
          </p:cNvSpPr>
          <p:nvPr>
            <p:ph type="pic" idx="25"/>
          </p:nvPr>
        </p:nvSpPr>
        <p:spPr>
          <a:xfrm>
            <a:off x="6852611" y="3215783"/>
            <a:ext cx="800100" cy="800100"/>
          </a:xfrm>
          <a:prstGeom prst="rect">
            <a:avLst/>
          </a:prstGeom>
          <a:solidFill>
            <a:schemeClr val="lt1"/>
          </a:solidFill>
          <a:ln>
            <a:noFill/>
          </a:ln>
        </p:spPr>
      </p:sp>
      <p:sp>
        <p:nvSpPr>
          <p:cNvPr id="185" name="Google Shape;185;g322adbb763d_0_259"/>
          <p:cNvSpPr txBox="1">
            <a:spLocks noGrp="1"/>
          </p:cNvSpPr>
          <p:nvPr>
            <p:ph type="body" idx="26"/>
          </p:nvPr>
        </p:nvSpPr>
        <p:spPr>
          <a:xfrm>
            <a:off x="6569855" y="4134911"/>
            <a:ext cx="1371600" cy="257400"/>
          </a:xfrm>
          <a:prstGeom prst="rect">
            <a:avLst/>
          </a:prstGeom>
          <a:noFill/>
          <a:ln>
            <a:noFill/>
          </a:ln>
        </p:spPr>
        <p:txBody>
          <a:bodyPr spcFirstLastPara="1" wrap="square" lIns="68575" tIns="34275" rIns="68575" bIns="34275" anchor="t" anchorCtr="0">
            <a:noAutofit/>
          </a:bodyPr>
          <a:lstStyle>
            <a:lvl1pPr marL="457200" lvl="0" indent="-228600" algn="ctr">
              <a:lnSpc>
                <a:spcPct val="90000"/>
              </a:lnSpc>
              <a:spcBef>
                <a:spcPts val="800"/>
              </a:spcBef>
              <a:spcAft>
                <a:spcPts val="0"/>
              </a:spcAft>
              <a:buClr>
                <a:schemeClr val="lt1"/>
              </a:buClr>
              <a:buSzPts val="800"/>
              <a:buNone/>
              <a:defRPr sz="800">
                <a:solidFill>
                  <a:schemeClr val="lt1"/>
                </a:solidFill>
                <a:latin typeface="Calibri"/>
                <a:ea typeface="Calibri"/>
                <a:cs typeface="Calibri"/>
                <a:sym typeface="Calibri"/>
              </a:defRPr>
            </a:lvl1pPr>
            <a:lvl2pPr marL="914400" lvl="1" indent="-228600" algn="l">
              <a:lnSpc>
                <a:spcPct val="90000"/>
              </a:lnSpc>
              <a:spcBef>
                <a:spcPts val="400"/>
              </a:spcBef>
              <a:spcAft>
                <a:spcPts val="0"/>
              </a:spcAft>
              <a:buClr>
                <a:schemeClr val="lt1"/>
              </a:buClr>
              <a:buSzPts val="1500"/>
              <a:buNone/>
              <a:defRPr sz="1500" b="1"/>
            </a:lvl2pPr>
            <a:lvl3pPr marL="1371600" lvl="2" indent="-228600" algn="l">
              <a:lnSpc>
                <a:spcPct val="90000"/>
              </a:lnSpc>
              <a:spcBef>
                <a:spcPts val="400"/>
              </a:spcBef>
              <a:spcAft>
                <a:spcPts val="0"/>
              </a:spcAft>
              <a:buClr>
                <a:schemeClr val="lt1"/>
              </a:buClr>
              <a:buSzPts val="1400"/>
              <a:buNone/>
              <a:defRPr sz="1400" b="1"/>
            </a:lvl3pPr>
            <a:lvl4pPr marL="1828800" lvl="3" indent="-228600" algn="l">
              <a:lnSpc>
                <a:spcPct val="90000"/>
              </a:lnSpc>
              <a:spcBef>
                <a:spcPts val="400"/>
              </a:spcBef>
              <a:spcAft>
                <a:spcPts val="0"/>
              </a:spcAft>
              <a:buClr>
                <a:schemeClr val="lt1"/>
              </a:buClr>
              <a:buSzPts val="1200"/>
              <a:buNone/>
              <a:defRPr sz="1200" b="1"/>
            </a:lvl4pPr>
            <a:lvl5pPr marL="2286000" lvl="4" indent="-228600" algn="l">
              <a:lnSpc>
                <a:spcPct val="90000"/>
              </a:lnSpc>
              <a:spcBef>
                <a:spcPts val="400"/>
              </a:spcBef>
              <a:spcAft>
                <a:spcPts val="0"/>
              </a:spcAft>
              <a:buClr>
                <a:schemeClr val="lt1"/>
              </a:buClr>
              <a:buSzPts val="1200"/>
              <a:buNone/>
              <a:defRPr sz="1200" b="1"/>
            </a:lvl5pPr>
            <a:lvl6pPr marL="2743200" lvl="5" indent="-228600" algn="l">
              <a:lnSpc>
                <a:spcPct val="90000"/>
              </a:lnSpc>
              <a:spcBef>
                <a:spcPts val="400"/>
              </a:spcBef>
              <a:spcAft>
                <a:spcPts val="0"/>
              </a:spcAft>
              <a:buClr>
                <a:schemeClr val="lt1"/>
              </a:buClr>
              <a:buSzPts val="1200"/>
              <a:buNone/>
              <a:defRPr sz="1200" b="1"/>
            </a:lvl6pPr>
            <a:lvl7pPr marL="3200400" lvl="6" indent="-228600" algn="l">
              <a:lnSpc>
                <a:spcPct val="90000"/>
              </a:lnSpc>
              <a:spcBef>
                <a:spcPts val="400"/>
              </a:spcBef>
              <a:spcAft>
                <a:spcPts val="0"/>
              </a:spcAft>
              <a:buClr>
                <a:schemeClr val="lt1"/>
              </a:buClr>
              <a:buSzPts val="1200"/>
              <a:buNone/>
              <a:defRPr sz="1200" b="1"/>
            </a:lvl7pPr>
            <a:lvl8pPr marL="3657600" lvl="7" indent="-228600" algn="l">
              <a:lnSpc>
                <a:spcPct val="90000"/>
              </a:lnSpc>
              <a:spcBef>
                <a:spcPts val="400"/>
              </a:spcBef>
              <a:spcAft>
                <a:spcPts val="0"/>
              </a:spcAft>
              <a:buClr>
                <a:schemeClr val="lt1"/>
              </a:buClr>
              <a:buSzPts val="1200"/>
              <a:buNone/>
              <a:defRPr sz="1200" b="1"/>
            </a:lvl8pPr>
            <a:lvl9pPr marL="4114800" lvl="8" indent="-228600" algn="l">
              <a:lnSpc>
                <a:spcPct val="90000"/>
              </a:lnSpc>
              <a:spcBef>
                <a:spcPts val="400"/>
              </a:spcBef>
              <a:spcAft>
                <a:spcPts val="0"/>
              </a:spcAft>
              <a:buClr>
                <a:schemeClr val="lt1"/>
              </a:buClr>
              <a:buSzPts val="1200"/>
              <a:buNone/>
              <a:defRPr sz="1200" b="1"/>
            </a:lvl9pPr>
          </a:lstStyle>
          <a:p>
            <a:endParaRPr/>
          </a:p>
        </p:txBody>
      </p:sp>
      <p:sp>
        <p:nvSpPr>
          <p:cNvPr id="186" name="Google Shape;186;g322adbb763d_0_259"/>
          <p:cNvSpPr txBox="1">
            <a:spLocks noGrp="1"/>
          </p:cNvSpPr>
          <p:nvPr>
            <p:ph type="body" idx="27"/>
          </p:nvPr>
        </p:nvSpPr>
        <p:spPr>
          <a:xfrm>
            <a:off x="6558360" y="4251437"/>
            <a:ext cx="1383000" cy="257400"/>
          </a:xfrm>
          <a:prstGeom prst="rect">
            <a:avLst/>
          </a:prstGeom>
          <a:noFill/>
          <a:ln>
            <a:noFill/>
          </a:ln>
        </p:spPr>
        <p:txBody>
          <a:bodyPr spcFirstLastPara="1" wrap="square" lIns="68575" tIns="34275" rIns="68575" bIns="34275" anchor="ctr" anchorCtr="0">
            <a:noAutofit/>
          </a:bodyPr>
          <a:lstStyle>
            <a:lvl1pPr marL="457200" lvl="0" indent="-228600" algn="ctr">
              <a:lnSpc>
                <a:spcPct val="90000"/>
              </a:lnSpc>
              <a:spcBef>
                <a:spcPts val="800"/>
              </a:spcBef>
              <a:spcAft>
                <a:spcPts val="0"/>
              </a:spcAft>
              <a:buClr>
                <a:schemeClr val="accent1"/>
              </a:buClr>
              <a:buSzPts val="700"/>
              <a:buNone/>
              <a:defRPr sz="700">
                <a:solidFill>
                  <a:schemeClr val="accent1"/>
                </a:solidFill>
                <a:latin typeface="Calibri"/>
                <a:ea typeface="Calibri"/>
                <a:cs typeface="Calibri"/>
                <a:sym typeface="Calibri"/>
              </a:defRPr>
            </a:lvl1pPr>
            <a:lvl2pPr marL="914400" lvl="1" indent="-228600" algn="l">
              <a:lnSpc>
                <a:spcPct val="90000"/>
              </a:lnSpc>
              <a:spcBef>
                <a:spcPts val="400"/>
              </a:spcBef>
              <a:spcAft>
                <a:spcPts val="0"/>
              </a:spcAft>
              <a:buClr>
                <a:schemeClr val="lt1"/>
              </a:buClr>
              <a:buSzPts val="1500"/>
              <a:buNone/>
              <a:defRPr sz="1500" b="1"/>
            </a:lvl2pPr>
            <a:lvl3pPr marL="1371600" lvl="2" indent="-228600" algn="l">
              <a:lnSpc>
                <a:spcPct val="90000"/>
              </a:lnSpc>
              <a:spcBef>
                <a:spcPts val="400"/>
              </a:spcBef>
              <a:spcAft>
                <a:spcPts val="0"/>
              </a:spcAft>
              <a:buClr>
                <a:schemeClr val="lt1"/>
              </a:buClr>
              <a:buSzPts val="1400"/>
              <a:buNone/>
              <a:defRPr sz="1400" b="1"/>
            </a:lvl3pPr>
            <a:lvl4pPr marL="1828800" lvl="3" indent="-228600" algn="l">
              <a:lnSpc>
                <a:spcPct val="90000"/>
              </a:lnSpc>
              <a:spcBef>
                <a:spcPts val="400"/>
              </a:spcBef>
              <a:spcAft>
                <a:spcPts val="0"/>
              </a:spcAft>
              <a:buClr>
                <a:schemeClr val="lt1"/>
              </a:buClr>
              <a:buSzPts val="1200"/>
              <a:buNone/>
              <a:defRPr sz="1200" b="1"/>
            </a:lvl4pPr>
            <a:lvl5pPr marL="2286000" lvl="4" indent="-228600" algn="l">
              <a:lnSpc>
                <a:spcPct val="90000"/>
              </a:lnSpc>
              <a:spcBef>
                <a:spcPts val="400"/>
              </a:spcBef>
              <a:spcAft>
                <a:spcPts val="0"/>
              </a:spcAft>
              <a:buClr>
                <a:schemeClr val="lt1"/>
              </a:buClr>
              <a:buSzPts val="1200"/>
              <a:buNone/>
              <a:defRPr sz="1200" b="1"/>
            </a:lvl5pPr>
            <a:lvl6pPr marL="2743200" lvl="5" indent="-228600" algn="l">
              <a:lnSpc>
                <a:spcPct val="90000"/>
              </a:lnSpc>
              <a:spcBef>
                <a:spcPts val="400"/>
              </a:spcBef>
              <a:spcAft>
                <a:spcPts val="0"/>
              </a:spcAft>
              <a:buClr>
                <a:schemeClr val="lt1"/>
              </a:buClr>
              <a:buSzPts val="1200"/>
              <a:buNone/>
              <a:defRPr sz="1200" b="1"/>
            </a:lvl6pPr>
            <a:lvl7pPr marL="3200400" lvl="6" indent="-228600" algn="l">
              <a:lnSpc>
                <a:spcPct val="90000"/>
              </a:lnSpc>
              <a:spcBef>
                <a:spcPts val="400"/>
              </a:spcBef>
              <a:spcAft>
                <a:spcPts val="0"/>
              </a:spcAft>
              <a:buClr>
                <a:schemeClr val="lt1"/>
              </a:buClr>
              <a:buSzPts val="1200"/>
              <a:buNone/>
              <a:defRPr sz="1200" b="1"/>
            </a:lvl7pPr>
            <a:lvl8pPr marL="3657600" lvl="7" indent="-228600" algn="l">
              <a:lnSpc>
                <a:spcPct val="90000"/>
              </a:lnSpc>
              <a:spcBef>
                <a:spcPts val="400"/>
              </a:spcBef>
              <a:spcAft>
                <a:spcPts val="0"/>
              </a:spcAft>
              <a:buClr>
                <a:schemeClr val="lt1"/>
              </a:buClr>
              <a:buSzPts val="1200"/>
              <a:buNone/>
              <a:defRPr sz="1200" b="1"/>
            </a:lvl8pPr>
            <a:lvl9pPr marL="4114800" lvl="8" indent="-228600" algn="l">
              <a:lnSpc>
                <a:spcPct val="90000"/>
              </a:lnSpc>
              <a:spcBef>
                <a:spcPts val="400"/>
              </a:spcBef>
              <a:spcAft>
                <a:spcPts val="0"/>
              </a:spcAft>
              <a:buClr>
                <a:schemeClr val="lt1"/>
              </a:buClr>
              <a:buSzPts val="1200"/>
              <a:buNone/>
              <a:defRPr sz="1200" b="1"/>
            </a:lvl9pPr>
          </a:lstStyle>
          <a:p>
            <a:endParaRPr/>
          </a:p>
        </p:txBody>
      </p:sp>
      <p:sp>
        <p:nvSpPr>
          <p:cNvPr id="187" name="Google Shape;187;g322adbb763d_0_259"/>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sz="700">
                <a:solidFill>
                  <a:srgbClr val="898989"/>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88" name="Google Shape;188;g322adbb763d_0_259"/>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700"/>
              <a:buFont typeface="Arial"/>
              <a:buNone/>
              <a:defRPr sz="700" b="0" i="0" u="none" strike="noStrike" cap="none">
                <a:solidFill>
                  <a:srgbClr val="898989"/>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700"/>
              <a:buFont typeface="Arial"/>
              <a:buNone/>
              <a:defRPr sz="700" b="0" i="0" u="none" strike="noStrike" cap="none">
                <a:solidFill>
                  <a:srgbClr val="898989"/>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700"/>
              <a:buFont typeface="Arial"/>
              <a:buNone/>
              <a:defRPr sz="700" b="0" i="0" u="none" strike="noStrike" cap="none">
                <a:solidFill>
                  <a:srgbClr val="898989"/>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700"/>
              <a:buFont typeface="Arial"/>
              <a:buNone/>
              <a:defRPr sz="700" b="0" i="0" u="none" strike="noStrike" cap="none">
                <a:solidFill>
                  <a:srgbClr val="898989"/>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700"/>
              <a:buFont typeface="Arial"/>
              <a:buNone/>
              <a:defRPr sz="700" b="0" i="0" u="none" strike="noStrike" cap="none">
                <a:solidFill>
                  <a:srgbClr val="898989"/>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700"/>
              <a:buFont typeface="Arial"/>
              <a:buNone/>
              <a:defRPr sz="700" b="0" i="0" u="none" strike="noStrike" cap="none">
                <a:solidFill>
                  <a:srgbClr val="898989"/>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700"/>
              <a:buFont typeface="Arial"/>
              <a:buNone/>
              <a:defRPr sz="700" b="0" i="0" u="none" strike="noStrike" cap="none">
                <a:solidFill>
                  <a:srgbClr val="898989"/>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700"/>
              <a:buFont typeface="Arial"/>
              <a:buNone/>
              <a:defRPr sz="700" b="0" i="0" u="none" strike="noStrike" cap="none">
                <a:solidFill>
                  <a:srgbClr val="898989"/>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700"/>
              <a:buFont typeface="Arial"/>
              <a:buNone/>
              <a:defRPr sz="700" b="0" i="0" u="none" strike="noStrike" cap="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meline">
  <p:cSld name="Timeline">
    <p:spTree>
      <p:nvGrpSpPr>
        <p:cNvPr id="1" name="Shape 189"/>
        <p:cNvGrpSpPr/>
        <p:nvPr/>
      </p:nvGrpSpPr>
      <p:grpSpPr>
        <a:xfrm>
          <a:off x="0" y="0"/>
          <a:ext cx="0" cy="0"/>
          <a:chOff x="0" y="0"/>
          <a:chExt cx="0" cy="0"/>
        </a:xfrm>
      </p:grpSpPr>
      <p:sp>
        <p:nvSpPr>
          <p:cNvPr id="190" name="Google Shape;190;g322adbb763d_0_290"/>
          <p:cNvSpPr/>
          <p:nvPr/>
        </p:nvSpPr>
        <p:spPr>
          <a:xfrm>
            <a:off x="1585413" y="0"/>
            <a:ext cx="7558587" cy="5143500"/>
          </a:xfrm>
          <a:custGeom>
            <a:avLst/>
            <a:gdLst/>
            <a:ahLst/>
            <a:cxnLst/>
            <a:rect l="l" t="t" r="r" b="b"/>
            <a:pathLst>
              <a:path w="10078116" h="6858000" extrusionOk="0">
                <a:moveTo>
                  <a:pt x="3793236" y="6858000"/>
                </a:moveTo>
                <a:lnTo>
                  <a:pt x="0" y="0"/>
                </a:lnTo>
                <a:lnTo>
                  <a:pt x="10078116" y="0"/>
                </a:lnTo>
                <a:lnTo>
                  <a:pt x="10078116" y="6858000"/>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p:txBody>
      </p:sp>
      <p:sp>
        <p:nvSpPr>
          <p:cNvPr id="191" name="Google Shape;191;g322adbb763d_0_290"/>
          <p:cNvSpPr txBox="1">
            <a:spLocks noGrp="1"/>
          </p:cNvSpPr>
          <p:nvPr>
            <p:ph type="body" idx="1"/>
          </p:nvPr>
        </p:nvSpPr>
        <p:spPr>
          <a:xfrm>
            <a:off x="124556" y="1287585"/>
            <a:ext cx="1606200" cy="385800"/>
          </a:xfrm>
          <a:prstGeom prst="rect">
            <a:avLst/>
          </a:prstGeom>
          <a:noFill/>
          <a:ln>
            <a:noFill/>
          </a:ln>
        </p:spPr>
        <p:txBody>
          <a:bodyPr spcFirstLastPara="1" wrap="square" lIns="68575" tIns="34275" rIns="68575" bIns="34275" anchor="ctr" anchorCtr="0">
            <a:normAutofit/>
          </a:bodyPr>
          <a:lstStyle>
            <a:lvl1pPr marL="457200" lvl="0" indent="-228600" algn="r">
              <a:lnSpc>
                <a:spcPct val="90000"/>
              </a:lnSpc>
              <a:spcBef>
                <a:spcPts val="800"/>
              </a:spcBef>
              <a:spcAft>
                <a:spcPts val="0"/>
              </a:spcAft>
              <a:buClr>
                <a:schemeClr val="dk1"/>
              </a:buClr>
              <a:buSzPts val="1800"/>
              <a:buNone/>
              <a:defRPr sz="1800"/>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92" name="Google Shape;192;g322adbb763d_0_290"/>
          <p:cNvSpPr txBox="1">
            <a:spLocks noGrp="1"/>
          </p:cNvSpPr>
          <p:nvPr>
            <p:ph type="body" idx="2"/>
          </p:nvPr>
        </p:nvSpPr>
        <p:spPr>
          <a:xfrm>
            <a:off x="549098" y="2094829"/>
            <a:ext cx="1606200" cy="385800"/>
          </a:xfrm>
          <a:prstGeom prst="rect">
            <a:avLst/>
          </a:prstGeom>
          <a:noFill/>
          <a:ln>
            <a:noFill/>
          </a:ln>
        </p:spPr>
        <p:txBody>
          <a:bodyPr spcFirstLastPara="1" wrap="square" lIns="68575" tIns="34275" rIns="68575" bIns="34275" anchor="ctr" anchorCtr="0">
            <a:normAutofit/>
          </a:bodyPr>
          <a:lstStyle>
            <a:lvl1pPr marL="457200" lvl="0" indent="-228600" algn="r">
              <a:lnSpc>
                <a:spcPct val="90000"/>
              </a:lnSpc>
              <a:spcBef>
                <a:spcPts val="800"/>
              </a:spcBef>
              <a:spcAft>
                <a:spcPts val="0"/>
              </a:spcAft>
              <a:buClr>
                <a:schemeClr val="dk1"/>
              </a:buClr>
              <a:buSzPts val="1500"/>
              <a:buNone/>
              <a:defRPr sz="1500"/>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93" name="Google Shape;193;g322adbb763d_0_290"/>
          <p:cNvSpPr txBox="1">
            <a:spLocks noGrp="1"/>
          </p:cNvSpPr>
          <p:nvPr>
            <p:ph type="body" idx="3"/>
          </p:nvPr>
        </p:nvSpPr>
        <p:spPr>
          <a:xfrm>
            <a:off x="1003917" y="2902073"/>
            <a:ext cx="1606200" cy="385800"/>
          </a:xfrm>
          <a:prstGeom prst="rect">
            <a:avLst/>
          </a:prstGeom>
          <a:noFill/>
          <a:ln>
            <a:noFill/>
          </a:ln>
        </p:spPr>
        <p:txBody>
          <a:bodyPr spcFirstLastPara="1" wrap="square" lIns="68575" tIns="34275" rIns="68575" bIns="34275" anchor="ctr" anchorCtr="0">
            <a:normAutofit/>
          </a:bodyPr>
          <a:lstStyle>
            <a:lvl1pPr marL="457200" lvl="0" indent="-228600" algn="r">
              <a:lnSpc>
                <a:spcPct val="90000"/>
              </a:lnSpc>
              <a:spcBef>
                <a:spcPts val="800"/>
              </a:spcBef>
              <a:spcAft>
                <a:spcPts val="0"/>
              </a:spcAft>
              <a:buClr>
                <a:schemeClr val="dk1"/>
              </a:buClr>
              <a:buSzPts val="1500"/>
              <a:buNone/>
              <a:defRPr sz="1500"/>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94" name="Google Shape;194;g322adbb763d_0_290"/>
          <p:cNvSpPr txBox="1">
            <a:spLocks noGrp="1"/>
          </p:cNvSpPr>
          <p:nvPr>
            <p:ph type="body" idx="4"/>
          </p:nvPr>
        </p:nvSpPr>
        <p:spPr>
          <a:xfrm>
            <a:off x="1442067" y="3719114"/>
            <a:ext cx="1606200" cy="385800"/>
          </a:xfrm>
          <a:prstGeom prst="rect">
            <a:avLst/>
          </a:prstGeom>
          <a:noFill/>
          <a:ln>
            <a:noFill/>
          </a:ln>
        </p:spPr>
        <p:txBody>
          <a:bodyPr spcFirstLastPara="1" wrap="square" lIns="68575" tIns="34275" rIns="68575" bIns="34275" anchor="ctr" anchorCtr="0">
            <a:normAutofit/>
          </a:bodyPr>
          <a:lstStyle>
            <a:lvl1pPr marL="457200" lvl="0" indent="-228600" algn="r">
              <a:lnSpc>
                <a:spcPct val="90000"/>
              </a:lnSpc>
              <a:spcBef>
                <a:spcPts val="800"/>
              </a:spcBef>
              <a:spcAft>
                <a:spcPts val="0"/>
              </a:spcAft>
              <a:buClr>
                <a:schemeClr val="dk1"/>
              </a:buClr>
              <a:buSzPts val="1500"/>
              <a:buNone/>
              <a:defRPr sz="1500"/>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95" name="Google Shape;195;g322adbb763d_0_290"/>
          <p:cNvSpPr txBox="1">
            <a:spLocks noGrp="1"/>
          </p:cNvSpPr>
          <p:nvPr>
            <p:ph type="body" idx="5"/>
          </p:nvPr>
        </p:nvSpPr>
        <p:spPr>
          <a:xfrm>
            <a:off x="3291355" y="1112174"/>
            <a:ext cx="3827100" cy="758100"/>
          </a:xfrm>
          <a:prstGeom prst="rect">
            <a:avLst/>
          </a:prstGeom>
          <a:noFill/>
          <a:ln>
            <a:noFill/>
          </a:ln>
        </p:spPr>
        <p:txBody>
          <a:bodyPr spcFirstLastPara="1" wrap="square" lIns="68575" tIns="34275" rIns="68575" bIns="34275" anchor="t" anchorCtr="0">
            <a:normAutofit/>
          </a:bodyPr>
          <a:lstStyle>
            <a:lvl1pPr marL="457200" lvl="0" indent="-323850" algn="l">
              <a:lnSpc>
                <a:spcPct val="100000"/>
              </a:lnSpc>
              <a:spcBef>
                <a:spcPts val="800"/>
              </a:spcBef>
              <a:spcAft>
                <a:spcPts val="0"/>
              </a:spcAft>
              <a:buClr>
                <a:schemeClr val="dk1"/>
              </a:buClr>
              <a:buSzPts val="1500"/>
              <a:buFont typeface="Arial"/>
              <a:buChar char="•"/>
              <a:defRPr sz="1500"/>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96" name="Google Shape;196;g322adbb763d_0_290"/>
          <p:cNvSpPr txBox="1">
            <a:spLocks noGrp="1"/>
          </p:cNvSpPr>
          <p:nvPr>
            <p:ph type="body" idx="6"/>
          </p:nvPr>
        </p:nvSpPr>
        <p:spPr>
          <a:xfrm>
            <a:off x="3739522" y="1953140"/>
            <a:ext cx="3827100" cy="758100"/>
          </a:xfrm>
          <a:prstGeom prst="rect">
            <a:avLst/>
          </a:prstGeom>
          <a:noFill/>
          <a:ln>
            <a:noFill/>
          </a:ln>
        </p:spPr>
        <p:txBody>
          <a:bodyPr spcFirstLastPara="1" wrap="square" lIns="68575" tIns="34275" rIns="68575" bIns="34275" anchor="t" anchorCtr="0">
            <a:normAutofit/>
          </a:bodyPr>
          <a:lstStyle>
            <a:lvl1pPr marL="457200" lvl="0" indent="-323850" algn="l">
              <a:lnSpc>
                <a:spcPct val="100000"/>
              </a:lnSpc>
              <a:spcBef>
                <a:spcPts val="800"/>
              </a:spcBef>
              <a:spcAft>
                <a:spcPts val="0"/>
              </a:spcAft>
              <a:buClr>
                <a:schemeClr val="dk1"/>
              </a:buClr>
              <a:buSzPts val="1500"/>
              <a:buFont typeface="Arial"/>
              <a:buChar char="•"/>
              <a:defRPr sz="1500"/>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97" name="Google Shape;197;g322adbb763d_0_290"/>
          <p:cNvSpPr txBox="1">
            <a:spLocks noGrp="1"/>
          </p:cNvSpPr>
          <p:nvPr>
            <p:ph type="body" idx="7"/>
          </p:nvPr>
        </p:nvSpPr>
        <p:spPr>
          <a:xfrm>
            <a:off x="4182704" y="2757764"/>
            <a:ext cx="3827100" cy="758100"/>
          </a:xfrm>
          <a:prstGeom prst="rect">
            <a:avLst/>
          </a:prstGeom>
          <a:noFill/>
          <a:ln>
            <a:noFill/>
          </a:ln>
        </p:spPr>
        <p:txBody>
          <a:bodyPr spcFirstLastPara="1" wrap="square" lIns="68575" tIns="34275" rIns="68575" bIns="34275" anchor="t" anchorCtr="0">
            <a:normAutofit/>
          </a:bodyPr>
          <a:lstStyle>
            <a:lvl1pPr marL="457200" lvl="0" indent="-323850" algn="l">
              <a:lnSpc>
                <a:spcPct val="100000"/>
              </a:lnSpc>
              <a:spcBef>
                <a:spcPts val="800"/>
              </a:spcBef>
              <a:spcAft>
                <a:spcPts val="0"/>
              </a:spcAft>
              <a:buClr>
                <a:schemeClr val="dk1"/>
              </a:buClr>
              <a:buSzPts val="1500"/>
              <a:buFont typeface="Arial"/>
              <a:buChar char="•"/>
              <a:defRPr sz="1500"/>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98" name="Google Shape;198;g322adbb763d_0_290"/>
          <p:cNvSpPr txBox="1">
            <a:spLocks noGrp="1"/>
          </p:cNvSpPr>
          <p:nvPr>
            <p:ph type="body" idx="8"/>
          </p:nvPr>
        </p:nvSpPr>
        <p:spPr>
          <a:xfrm>
            <a:off x="4631460" y="3588931"/>
            <a:ext cx="3827100" cy="758100"/>
          </a:xfrm>
          <a:prstGeom prst="rect">
            <a:avLst/>
          </a:prstGeom>
          <a:noFill/>
          <a:ln>
            <a:noFill/>
          </a:ln>
        </p:spPr>
        <p:txBody>
          <a:bodyPr spcFirstLastPara="1" wrap="square" lIns="68575" tIns="34275" rIns="68575" bIns="34275" anchor="t" anchorCtr="0">
            <a:normAutofit/>
          </a:bodyPr>
          <a:lstStyle>
            <a:lvl1pPr marL="457200" lvl="0" indent="-323850" algn="l">
              <a:lnSpc>
                <a:spcPct val="100000"/>
              </a:lnSpc>
              <a:spcBef>
                <a:spcPts val="800"/>
              </a:spcBef>
              <a:spcAft>
                <a:spcPts val="0"/>
              </a:spcAft>
              <a:buClr>
                <a:schemeClr val="dk1"/>
              </a:buClr>
              <a:buSzPts val="1500"/>
              <a:buFont typeface="Arial"/>
              <a:buChar char="•"/>
              <a:defRPr sz="1500"/>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99" name="Google Shape;199;g322adbb763d_0_290"/>
          <p:cNvSpPr txBox="1">
            <a:spLocks noGrp="1"/>
          </p:cNvSpPr>
          <p:nvPr>
            <p:ph type="ftr" idx="11"/>
          </p:nvPr>
        </p:nvSpPr>
        <p:spPr>
          <a:xfrm>
            <a:off x="5061857" y="4767263"/>
            <a:ext cx="2832000" cy="273900"/>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sz="11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200" name="Google Shape;200;g322adbb763d_0_290"/>
          <p:cNvSpPr txBox="1">
            <a:spLocks noGrp="1"/>
          </p:cNvSpPr>
          <p:nvPr>
            <p:ph type="sldNum" idx="12"/>
          </p:nvPr>
        </p:nvSpPr>
        <p:spPr>
          <a:xfrm>
            <a:off x="8108156" y="4767263"/>
            <a:ext cx="407100" cy="2739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cxnSp>
        <p:nvCxnSpPr>
          <p:cNvPr id="201" name="Google Shape;201;g322adbb763d_0_290"/>
          <p:cNvCxnSpPr/>
          <p:nvPr/>
        </p:nvCxnSpPr>
        <p:spPr>
          <a:xfrm>
            <a:off x="3265136" y="3944300"/>
            <a:ext cx="1134900" cy="0"/>
          </a:xfrm>
          <a:prstGeom prst="straightConnector1">
            <a:avLst/>
          </a:prstGeom>
          <a:noFill/>
          <a:ln w="9525" cap="flat" cmpd="sng">
            <a:solidFill>
              <a:schemeClr val="dk1"/>
            </a:solidFill>
            <a:prstDash val="solid"/>
            <a:miter lim="800000"/>
            <a:headEnd type="none" w="sm" len="sm"/>
            <a:tailEnd type="none" w="sm" len="sm"/>
          </a:ln>
        </p:spPr>
      </p:cxnSp>
      <p:cxnSp>
        <p:nvCxnSpPr>
          <p:cNvPr id="202" name="Google Shape;202;g322adbb763d_0_290"/>
          <p:cNvCxnSpPr/>
          <p:nvPr/>
        </p:nvCxnSpPr>
        <p:spPr>
          <a:xfrm>
            <a:off x="2819938" y="3118094"/>
            <a:ext cx="1134900" cy="0"/>
          </a:xfrm>
          <a:prstGeom prst="straightConnector1">
            <a:avLst/>
          </a:prstGeom>
          <a:noFill/>
          <a:ln w="9525" cap="flat" cmpd="sng">
            <a:solidFill>
              <a:schemeClr val="dk1"/>
            </a:solidFill>
            <a:prstDash val="solid"/>
            <a:miter lim="800000"/>
            <a:headEnd type="none" w="sm" len="sm"/>
            <a:tailEnd type="none" w="sm" len="sm"/>
          </a:ln>
        </p:spPr>
      </p:cxnSp>
      <p:cxnSp>
        <p:nvCxnSpPr>
          <p:cNvPr id="203" name="Google Shape;203;g322adbb763d_0_290"/>
          <p:cNvCxnSpPr/>
          <p:nvPr/>
        </p:nvCxnSpPr>
        <p:spPr>
          <a:xfrm>
            <a:off x="2380090" y="2311271"/>
            <a:ext cx="1134900" cy="0"/>
          </a:xfrm>
          <a:prstGeom prst="straightConnector1">
            <a:avLst/>
          </a:prstGeom>
          <a:noFill/>
          <a:ln w="9525" cap="flat" cmpd="sng">
            <a:solidFill>
              <a:schemeClr val="dk1"/>
            </a:solidFill>
            <a:prstDash val="solid"/>
            <a:miter lim="800000"/>
            <a:headEnd type="none" w="sm" len="sm"/>
            <a:tailEnd type="none" w="sm" len="sm"/>
          </a:ln>
        </p:spPr>
      </p:cxnSp>
      <p:cxnSp>
        <p:nvCxnSpPr>
          <p:cNvPr id="204" name="Google Shape;204;g322adbb763d_0_290"/>
          <p:cNvCxnSpPr/>
          <p:nvPr/>
        </p:nvCxnSpPr>
        <p:spPr>
          <a:xfrm>
            <a:off x="1939697" y="1503818"/>
            <a:ext cx="1134900" cy="0"/>
          </a:xfrm>
          <a:prstGeom prst="straightConnector1">
            <a:avLst/>
          </a:prstGeom>
          <a:noFill/>
          <a:ln w="9525" cap="flat" cmpd="sng">
            <a:solidFill>
              <a:schemeClr val="dk1"/>
            </a:solidFill>
            <a:prstDash val="solid"/>
            <a:miter lim="800000"/>
            <a:headEnd type="none" w="sm" len="sm"/>
            <a:tailEnd type="none" w="sm" len="sm"/>
          </a:ln>
        </p:spPr>
      </p:cxnSp>
      <p:pic>
        <p:nvPicPr>
          <p:cNvPr id="205" name="Google Shape;205;g322adbb763d_0_290" descr="Birla Institute of Technology and Science, Pilani | Logopedia | Fandom"/>
          <p:cNvPicPr preferRelativeResize="0"/>
          <p:nvPr/>
        </p:nvPicPr>
        <p:blipFill rotWithShape="1">
          <a:blip r:embed="rId2">
            <a:alphaModFix/>
          </a:blip>
          <a:srcRect/>
          <a:stretch/>
        </p:blipFill>
        <p:spPr>
          <a:xfrm>
            <a:off x="0" y="21431"/>
            <a:ext cx="528638" cy="528638"/>
          </a:xfrm>
          <a:prstGeom prst="rect">
            <a:avLst/>
          </a:prstGeom>
          <a:noFill/>
          <a:ln>
            <a:noFill/>
          </a:ln>
        </p:spPr>
      </p:pic>
      <p:sp>
        <p:nvSpPr>
          <p:cNvPr id="206" name="Google Shape;206;g322adbb763d_0_290"/>
          <p:cNvSpPr txBox="1"/>
          <p:nvPr/>
        </p:nvSpPr>
        <p:spPr>
          <a:xfrm>
            <a:off x="547282" y="430768"/>
            <a:ext cx="4504200" cy="489900"/>
          </a:xfrm>
          <a:prstGeom prst="rect">
            <a:avLst/>
          </a:prstGeom>
          <a:noFill/>
          <a:ln>
            <a:noFill/>
          </a:ln>
        </p:spPr>
        <p:txBody>
          <a:bodyPr spcFirstLastPara="1" wrap="square" lIns="68575" tIns="34275" rIns="68575" bIns="34275" anchor="b" anchorCtr="0">
            <a:normAutofit/>
          </a:bodyPr>
          <a:lstStyle/>
          <a:p>
            <a:pPr marL="0" marR="0" lvl="0" indent="0" algn="l" rtl="0">
              <a:lnSpc>
                <a:spcPct val="90000"/>
              </a:lnSpc>
              <a:spcBef>
                <a:spcPts val="0"/>
              </a:spcBef>
              <a:spcAft>
                <a:spcPts val="0"/>
              </a:spcAft>
              <a:buClr>
                <a:schemeClr val="dk1"/>
              </a:buClr>
              <a:buSzPts val="2400"/>
              <a:buFont typeface="Calibri"/>
              <a:buNone/>
            </a:pPr>
            <a:r>
              <a:rPr lang="en" sz="2400" b="0" i="0" u="none" strike="noStrike" cap="none">
                <a:solidFill>
                  <a:schemeClr val="dk1"/>
                </a:solidFill>
                <a:latin typeface="Calibri"/>
                <a:ea typeface="Calibri"/>
                <a:cs typeface="Calibri"/>
                <a:sym typeface="Calibri"/>
              </a:rPr>
              <a:t>Agenda</a:t>
            </a:r>
            <a:endParaRPr sz="11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wo Content">
  <p:cSld name="Two Content">
    <p:bg>
      <p:bgPr>
        <a:solidFill>
          <a:schemeClr val="accent1"/>
        </a:solidFill>
        <a:effectLst/>
      </p:bgPr>
    </p:bg>
    <p:spTree>
      <p:nvGrpSpPr>
        <p:cNvPr id="1" name="Shape 207"/>
        <p:cNvGrpSpPr/>
        <p:nvPr/>
      </p:nvGrpSpPr>
      <p:grpSpPr>
        <a:xfrm>
          <a:off x="0" y="0"/>
          <a:ext cx="0" cy="0"/>
          <a:chOff x="0" y="0"/>
          <a:chExt cx="0" cy="0"/>
        </a:xfrm>
      </p:grpSpPr>
      <p:sp>
        <p:nvSpPr>
          <p:cNvPr id="208" name="Google Shape;208;g322adbb763d_0_308"/>
          <p:cNvSpPr txBox="1">
            <a:spLocks noGrp="1"/>
          </p:cNvSpPr>
          <p:nvPr>
            <p:ph type="title"/>
          </p:nvPr>
        </p:nvSpPr>
        <p:spPr>
          <a:xfrm>
            <a:off x="932328" y="332527"/>
            <a:ext cx="7583100" cy="788700"/>
          </a:xfrm>
          <a:prstGeom prst="rect">
            <a:avLst/>
          </a:prstGeom>
          <a:noFill/>
          <a:ln>
            <a:noFill/>
          </a:ln>
        </p:spPr>
        <p:txBody>
          <a:bodyPr spcFirstLastPara="1" wrap="square" lIns="68575" tIns="34275" rIns="68575" bIns="34275" anchor="ctr" anchorCtr="0">
            <a:normAutofit/>
          </a:bodyPr>
          <a:lstStyle>
            <a:lvl1pPr lvl="0" algn="ctr">
              <a:lnSpc>
                <a:spcPct val="90000"/>
              </a:lnSpc>
              <a:spcBef>
                <a:spcPts val="0"/>
              </a:spcBef>
              <a:spcAft>
                <a:spcPts val="0"/>
              </a:spcAft>
              <a:buClr>
                <a:schemeClr val="dk1"/>
              </a:buClr>
              <a:buSzPts val="2100"/>
              <a:buFont typeface="Calibri"/>
              <a:buNone/>
              <a:defRPr sz="2100" cap="none">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209" name="Google Shape;209;g322adbb763d_0_308"/>
          <p:cNvSpPr txBox="1">
            <a:spLocks noGrp="1"/>
          </p:cNvSpPr>
          <p:nvPr>
            <p:ph type="body" idx="1"/>
          </p:nvPr>
        </p:nvSpPr>
        <p:spPr>
          <a:xfrm>
            <a:off x="932327" y="1449578"/>
            <a:ext cx="2161800" cy="618000"/>
          </a:xfrm>
          <a:prstGeom prst="rect">
            <a:avLst/>
          </a:prstGeom>
          <a:noFill/>
          <a:ln>
            <a:noFill/>
          </a:ln>
        </p:spPr>
        <p:txBody>
          <a:bodyPr spcFirstLastPara="1" wrap="square" lIns="68575" tIns="34275" rIns="68575" bIns="34275" anchor="b" anchorCtr="0">
            <a:noAutofit/>
          </a:bodyPr>
          <a:lstStyle>
            <a:lvl1pPr marL="457200" lvl="0" indent="-228600" algn="l">
              <a:lnSpc>
                <a:spcPct val="90000"/>
              </a:lnSpc>
              <a:spcBef>
                <a:spcPts val="800"/>
              </a:spcBef>
              <a:spcAft>
                <a:spcPts val="0"/>
              </a:spcAft>
              <a:buClr>
                <a:schemeClr val="dk1"/>
              </a:buClr>
              <a:buSzPts val="1500"/>
              <a:buNone/>
              <a:defRPr sz="1500">
                <a:solidFill>
                  <a:schemeClr val="dk1"/>
                </a:solidFill>
                <a:latin typeface="Calibri"/>
                <a:ea typeface="Calibri"/>
                <a:cs typeface="Calibri"/>
                <a:sym typeface="Calibri"/>
              </a:defRPr>
            </a:lvl1pPr>
            <a:lvl2pPr marL="914400" lvl="1" indent="-228600" algn="l">
              <a:lnSpc>
                <a:spcPct val="90000"/>
              </a:lnSpc>
              <a:spcBef>
                <a:spcPts val="400"/>
              </a:spcBef>
              <a:spcAft>
                <a:spcPts val="0"/>
              </a:spcAft>
              <a:buClr>
                <a:schemeClr val="dk1"/>
              </a:buClr>
              <a:buSzPts val="1500"/>
              <a:buNone/>
              <a:defRPr sz="1500" b="1"/>
            </a:lvl2pPr>
            <a:lvl3pPr marL="1371600" lvl="2" indent="-228600" algn="l">
              <a:lnSpc>
                <a:spcPct val="90000"/>
              </a:lnSpc>
              <a:spcBef>
                <a:spcPts val="400"/>
              </a:spcBef>
              <a:spcAft>
                <a:spcPts val="0"/>
              </a:spcAft>
              <a:buClr>
                <a:schemeClr val="dk1"/>
              </a:buClr>
              <a:buSzPts val="1400"/>
              <a:buNone/>
              <a:defRPr sz="1400" b="1"/>
            </a:lvl3pPr>
            <a:lvl4pPr marL="1828800" lvl="3" indent="-228600" algn="l">
              <a:lnSpc>
                <a:spcPct val="90000"/>
              </a:lnSpc>
              <a:spcBef>
                <a:spcPts val="400"/>
              </a:spcBef>
              <a:spcAft>
                <a:spcPts val="0"/>
              </a:spcAft>
              <a:buClr>
                <a:schemeClr val="dk1"/>
              </a:buClr>
              <a:buSzPts val="1200"/>
              <a:buNone/>
              <a:defRPr sz="1200" b="1"/>
            </a:lvl4pPr>
            <a:lvl5pPr marL="2286000" lvl="4" indent="-228600" algn="l">
              <a:lnSpc>
                <a:spcPct val="90000"/>
              </a:lnSpc>
              <a:spcBef>
                <a:spcPts val="400"/>
              </a:spcBef>
              <a:spcAft>
                <a:spcPts val="0"/>
              </a:spcAft>
              <a:buClr>
                <a:schemeClr val="dk1"/>
              </a:buClr>
              <a:buSzPts val="1200"/>
              <a:buNone/>
              <a:defRPr sz="1200" b="1"/>
            </a:lvl5pPr>
            <a:lvl6pPr marL="2743200" lvl="5" indent="-228600" algn="l">
              <a:lnSpc>
                <a:spcPct val="90000"/>
              </a:lnSpc>
              <a:spcBef>
                <a:spcPts val="400"/>
              </a:spcBef>
              <a:spcAft>
                <a:spcPts val="0"/>
              </a:spcAft>
              <a:buClr>
                <a:schemeClr val="dk1"/>
              </a:buClr>
              <a:buSzPts val="1200"/>
              <a:buNone/>
              <a:defRPr sz="1200" b="1"/>
            </a:lvl6pPr>
            <a:lvl7pPr marL="3200400" lvl="6" indent="-228600" algn="l">
              <a:lnSpc>
                <a:spcPct val="90000"/>
              </a:lnSpc>
              <a:spcBef>
                <a:spcPts val="400"/>
              </a:spcBef>
              <a:spcAft>
                <a:spcPts val="0"/>
              </a:spcAft>
              <a:buClr>
                <a:schemeClr val="dk1"/>
              </a:buClr>
              <a:buSzPts val="1200"/>
              <a:buNone/>
              <a:defRPr sz="1200" b="1"/>
            </a:lvl7pPr>
            <a:lvl8pPr marL="3657600" lvl="7" indent="-228600" algn="l">
              <a:lnSpc>
                <a:spcPct val="90000"/>
              </a:lnSpc>
              <a:spcBef>
                <a:spcPts val="400"/>
              </a:spcBef>
              <a:spcAft>
                <a:spcPts val="0"/>
              </a:spcAft>
              <a:buClr>
                <a:schemeClr val="dk1"/>
              </a:buClr>
              <a:buSzPts val="1200"/>
              <a:buNone/>
              <a:defRPr sz="1200" b="1"/>
            </a:lvl8pPr>
            <a:lvl9pPr marL="4114800" lvl="8" indent="-228600" algn="l">
              <a:lnSpc>
                <a:spcPct val="90000"/>
              </a:lnSpc>
              <a:spcBef>
                <a:spcPts val="400"/>
              </a:spcBef>
              <a:spcAft>
                <a:spcPts val="0"/>
              </a:spcAft>
              <a:buClr>
                <a:schemeClr val="dk1"/>
              </a:buClr>
              <a:buSzPts val="1200"/>
              <a:buNone/>
              <a:defRPr sz="1200" b="1"/>
            </a:lvl9pPr>
          </a:lstStyle>
          <a:p>
            <a:endParaRPr/>
          </a:p>
        </p:txBody>
      </p:sp>
      <p:sp>
        <p:nvSpPr>
          <p:cNvPr id="210" name="Google Shape;210;g322adbb763d_0_308"/>
          <p:cNvSpPr txBox="1">
            <a:spLocks noGrp="1"/>
          </p:cNvSpPr>
          <p:nvPr>
            <p:ph type="body" idx="2"/>
          </p:nvPr>
        </p:nvSpPr>
        <p:spPr>
          <a:xfrm>
            <a:off x="932328" y="2292532"/>
            <a:ext cx="2161800" cy="2082000"/>
          </a:xfrm>
          <a:prstGeom prst="rect">
            <a:avLst/>
          </a:prstGeom>
          <a:noFill/>
          <a:ln>
            <a:noFill/>
          </a:ln>
        </p:spPr>
        <p:txBody>
          <a:bodyPr spcFirstLastPara="1" wrap="square" lIns="68575" tIns="34275" rIns="68575" bIns="34275" anchor="t" anchorCtr="0">
            <a:normAutofit/>
          </a:bodyPr>
          <a:lstStyle>
            <a:lvl1pPr marL="457200" lvl="0" indent="-228600" algn="l">
              <a:lnSpc>
                <a:spcPct val="100000"/>
              </a:lnSpc>
              <a:spcBef>
                <a:spcPts val="800"/>
              </a:spcBef>
              <a:spcAft>
                <a:spcPts val="0"/>
              </a:spcAft>
              <a:buClr>
                <a:schemeClr val="dk1"/>
              </a:buClr>
              <a:buSzPts val="1100"/>
              <a:buNone/>
              <a:defRPr sz="1100"/>
            </a:lvl1pPr>
            <a:lvl2pPr marL="914400" lvl="1" indent="-228600" algn="l">
              <a:lnSpc>
                <a:spcPct val="100000"/>
              </a:lnSpc>
              <a:spcBef>
                <a:spcPts val="400"/>
              </a:spcBef>
              <a:spcAft>
                <a:spcPts val="0"/>
              </a:spcAft>
              <a:buClr>
                <a:schemeClr val="dk1"/>
              </a:buClr>
              <a:buSzPts val="1100"/>
              <a:buNone/>
              <a:defRPr sz="1100"/>
            </a:lvl2pPr>
            <a:lvl3pPr marL="1371600" lvl="2" indent="-228600" algn="l">
              <a:lnSpc>
                <a:spcPct val="100000"/>
              </a:lnSpc>
              <a:spcBef>
                <a:spcPts val="400"/>
              </a:spcBef>
              <a:spcAft>
                <a:spcPts val="0"/>
              </a:spcAft>
              <a:buClr>
                <a:schemeClr val="dk1"/>
              </a:buClr>
              <a:buSzPts val="1100"/>
              <a:buNone/>
              <a:defRPr sz="1100"/>
            </a:lvl3pPr>
            <a:lvl4pPr marL="1828800" lvl="3" indent="-228600" algn="l">
              <a:lnSpc>
                <a:spcPct val="100000"/>
              </a:lnSpc>
              <a:spcBef>
                <a:spcPts val="400"/>
              </a:spcBef>
              <a:spcAft>
                <a:spcPts val="0"/>
              </a:spcAft>
              <a:buClr>
                <a:schemeClr val="dk1"/>
              </a:buClr>
              <a:buSzPts val="1100"/>
              <a:buNone/>
              <a:defRPr sz="1100"/>
            </a:lvl4pPr>
            <a:lvl5pPr marL="2286000" lvl="4" indent="-228600" algn="l">
              <a:lnSpc>
                <a:spcPct val="100000"/>
              </a:lnSpc>
              <a:spcBef>
                <a:spcPts val="400"/>
              </a:spcBef>
              <a:spcAft>
                <a:spcPts val="0"/>
              </a:spcAft>
              <a:buClr>
                <a:schemeClr val="dk1"/>
              </a:buClr>
              <a:buSzPts val="1100"/>
              <a:buNone/>
              <a:defRPr sz="1100"/>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11" name="Google Shape;211;g322adbb763d_0_308"/>
          <p:cNvSpPr txBox="1">
            <a:spLocks noGrp="1"/>
          </p:cNvSpPr>
          <p:nvPr>
            <p:ph type="body" idx="3"/>
          </p:nvPr>
        </p:nvSpPr>
        <p:spPr>
          <a:xfrm>
            <a:off x="3485748" y="1465082"/>
            <a:ext cx="2172600" cy="618000"/>
          </a:xfrm>
          <a:prstGeom prst="rect">
            <a:avLst/>
          </a:prstGeom>
          <a:noFill/>
          <a:ln>
            <a:noFill/>
          </a:ln>
        </p:spPr>
        <p:txBody>
          <a:bodyPr spcFirstLastPara="1" wrap="square" lIns="68575" tIns="34275" rIns="68575" bIns="34275" anchor="b" anchorCtr="0">
            <a:noAutofit/>
          </a:bodyPr>
          <a:lstStyle>
            <a:lvl1pPr marL="457200" lvl="0" indent="-228600" algn="l">
              <a:lnSpc>
                <a:spcPct val="90000"/>
              </a:lnSpc>
              <a:spcBef>
                <a:spcPts val="800"/>
              </a:spcBef>
              <a:spcAft>
                <a:spcPts val="0"/>
              </a:spcAft>
              <a:buClr>
                <a:schemeClr val="dk1"/>
              </a:buClr>
              <a:buSzPts val="1500"/>
              <a:buNone/>
              <a:defRPr sz="1500">
                <a:solidFill>
                  <a:schemeClr val="dk1"/>
                </a:solidFill>
                <a:latin typeface="Calibri"/>
                <a:ea typeface="Calibri"/>
                <a:cs typeface="Calibri"/>
                <a:sym typeface="Calibri"/>
              </a:defRPr>
            </a:lvl1pPr>
            <a:lvl2pPr marL="914400" lvl="1" indent="-228600" algn="l">
              <a:lnSpc>
                <a:spcPct val="90000"/>
              </a:lnSpc>
              <a:spcBef>
                <a:spcPts val="400"/>
              </a:spcBef>
              <a:spcAft>
                <a:spcPts val="0"/>
              </a:spcAft>
              <a:buClr>
                <a:schemeClr val="dk1"/>
              </a:buClr>
              <a:buSzPts val="1500"/>
              <a:buNone/>
              <a:defRPr sz="1500" b="1"/>
            </a:lvl2pPr>
            <a:lvl3pPr marL="1371600" lvl="2" indent="-228600" algn="l">
              <a:lnSpc>
                <a:spcPct val="90000"/>
              </a:lnSpc>
              <a:spcBef>
                <a:spcPts val="400"/>
              </a:spcBef>
              <a:spcAft>
                <a:spcPts val="0"/>
              </a:spcAft>
              <a:buClr>
                <a:schemeClr val="dk1"/>
              </a:buClr>
              <a:buSzPts val="1400"/>
              <a:buNone/>
              <a:defRPr sz="1400" b="1"/>
            </a:lvl3pPr>
            <a:lvl4pPr marL="1828800" lvl="3" indent="-228600" algn="l">
              <a:lnSpc>
                <a:spcPct val="90000"/>
              </a:lnSpc>
              <a:spcBef>
                <a:spcPts val="400"/>
              </a:spcBef>
              <a:spcAft>
                <a:spcPts val="0"/>
              </a:spcAft>
              <a:buClr>
                <a:schemeClr val="dk1"/>
              </a:buClr>
              <a:buSzPts val="1200"/>
              <a:buNone/>
              <a:defRPr sz="1200" b="1"/>
            </a:lvl4pPr>
            <a:lvl5pPr marL="2286000" lvl="4" indent="-228600" algn="l">
              <a:lnSpc>
                <a:spcPct val="90000"/>
              </a:lnSpc>
              <a:spcBef>
                <a:spcPts val="400"/>
              </a:spcBef>
              <a:spcAft>
                <a:spcPts val="0"/>
              </a:spcAft>
              <a:buClr>
                <a:schemeClr val="dk1"/>
              </a:buClr>
              <a:buSzPts val="1200"/>
              <a:buNone/>
              <a:defRPr sz="1200" b="1"/>
            </a:lvl5pPr>
            <a:lvl6pPr marL="2743200" lvl="5" indent="-228600" algn="l">
              <a:lnSpc>
                <a:spcPct val="90000"/>
              </a:lnSpc>
              <a:spcBef>
                <a:spcPts val="400"/>
              </a:spcBef>
              <a:spcAft>
                <a:spcPts val="0"/>
              </a:spcAft>
              <a:buClr>
                <a:schemeClr val="dk1"/>
              </a:buClr>
              <a:buSzPts val="1200"/>
              <a:buNone/>
              <a:defRPr sz="1200" b="1"/>
            </a:lvl6pPr>
            <a:lvl7pPr marL="3200400" lvl="6" indent="-228600" algn="l">
              <a:lnSpc>
                <a:spcPct val="90000"/>
              </a:lnSpc>
              <a:spcBef>
                <a:spcPts val="400"/>
              </a:spcBef>
              <a:spcAft>
                <a:spcPts val="0"/>
              </a:spcAft>
              <a:buClr>
                <a:schemeClr val="dk1"/>
              </a:buClr>
              <a:buSzPts val="1200"/>
              <a:buNone/>
              <a:defRPr sz="1200" b="1"/>
            </a:lvl7pPr>
            <a:lvl8pPr marL="3657600" lvl="7" indent="-228600" algn="l">
              <a:lnSpc>
                <a:spcPct val="90000"/>
              </a:lnSpc>
              <a:spcBef>
                <a:spcPts val="400"/>
              </a:spcBef>
              <a:spcAft>
                <a:spcPts val="0"/>
              </a:spcAft>
              <a:buClr>
                <a:schemeClr val="dk1"/>
              </a:buClr>
              <a:buSzPts val="1200"/>
              <a:buNone/>
              <a:defRPr sz="1200" b="1"/>
            </a:lvl8pPr>
            <a:lvl9pPr marL="4114800" lvl="8" indent="-228600" algn="l">
              <a:lnSpc>
                <a:spcPct val="90000"/>
              </a:lnSpc>
              <a:spcBef>
                <a:spcPts val="400"/>
              </a:spcBef>
              <a:spcAft>
                <a:spcPts val="0"/>
              </a:spcAft>
              <a:buClr>
                <a:schemeClr val="dk1"/>
              </a:buClr>
              <a:buSzPts val="1200"/>
              <a:buNone/>
              <a:defRPr sz="1200" b="1"/>
            </a:lvl9pPr>
          </a:lstStyle>
          <a:p>
            <a:endParaRPr/>
          </a:p>
        </p:txBody>
      </p:sp>
      <p:sp>
        <p:nvSpPr>
          <p:cNvPr id="212" name="Google Shape;212;g322adbb763d_0_308"/>
          <p:cNvSpPr txBox="1">
            <a:spLocks noGrp="1"/>
          </p:cNvSpPr>
          <p:nvPr>
            <p:ph type="body" idx="4"/>
          </p:nvPr>
        </p:nvSpPr>
        <p:spPr>
          <a:xfrm>
            <a:off x="3485749" y="2292532"/>
            <a:ext cx="2172600" cy="2082000"/>
          </a:xfrm>
          <a:prstGeom prst="rect">
            <a:avLst/>
          </a:prstGeom>
          <a:noFill/>
          <a:ln>
            <a:noFill/>
          </a:ln>
        </p:spPr>
        <p:txBody>
          <a:bodyPr spcFirstLastPara="1" wrap="square" lIns="68575" tIns="34275" rIns="68575" bIns="34275" anchor="t" anchorCtr="0">
            <a:normAutofit/>
          </a:bodyPr>
          <a:lstStyle>
            <a:lvl1pPr marL="457200" lvl="0" indent="-228600" algn="l">
              <a:lnSpc>
                <a:spcPct val="100000"/>
              </a:lnSpc>
              <a:spcBef>
                <a:spcPts val="800"/>
              </a:spcBef>
              <a:spcAft>
                <a:spcPts val="0"/>
              </a:spcAft>
              <a:buClr>
                <a:schemeClr val="dk1"/>
              </a:buClr>
              <a:buSzPts val="1100"/>
              <a:buNone/>
              <a:defRPr sz="1100"/>
            </a:lvl1pPr>
            <a:lvl2pPr marL="914400" lvl="1" indent="-228600" algn="l">
              <a:lnSpc>
                <a:spcPct val="100000"/>
              </a:lnSpc>
              <a:spcBef>
                <a:spcPts val="400"/>
              </a:spcBef>
              <a:spcAft>
                <a:spcPts val="0"/>
              </a:spcAft>
              <a:buClr>
                <a:schemeClr val="dk1"/>
              </a:buClr>
              <a:buSzPts val="1100"/>
              <a:buNone/>
              <a:defRPr sz="1100"/>
            </a:lvl2pPr>
            <a:lvl3pPr marL="1371600" lvl="2" indent="-228600" algn="l">
              <a:lnSpc>
                <a:spcPct val="100000"/>
              </a:lnSpc>
              <a:spcBef>
                <a:spcPts val="400"/>
              </a:spcBef>
              <a:spcAft>
                <a:spcPts val="0"/>
              </a:spcAft>
              <a:buClr>
                <a:schemeClr val="dk1"/>
              </a:buClr>
              <a:buSzPts val="1100"/>
              <a:buNone/>
              <a:defRPr sz="1100"/>
            </a:lvl3pPr>
            <a:lvl4pPr marL="1828800" lvl="3" indent="-228600" algn="l">
              <a:lnSpc>
                <a:spcPct val="100000"/>
              </a:lnSpc>
              <a:spcBef>
                <a:spcPts val="400"/>
              </a:spcBef>
              <a:spcAft>
                <a:spcPts val="0"/>
              </a:spcAft>
              <a:buClr>
                <a:schemeClr val="dk1"/>
              </a:buClr>
              <a:buSzPts val="1100"/>
              <a:buNone/>
              <a:defRPr sz="1100"/>
            </a:lvl4pPr>
            <a:lvl5pPr marL="2286000" lvl="4" indent="-228600" algn="l">
              <a:lnSpc>
                <a:spcPct val="100000"/>
              </a:lnSpc>
              <a:spcBef>
                <a:spcPts val="400"/>
              </a:spcBef>
              <a:spcAft>
                <a:spcPts val="0"/>
              </a:spcAft>
              <a:buClr>
                <a:schemeClr val="dk1"/>
              </a:buClr>
              <a:buSzPts val="1100"/>
              <a:buNone/>
              <a:defRPr sz="1100"/>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13" name="Google Shape;213;g322adbb763d_0_308"/>
          <p:cNvSpPr txBox="1">
            <a:spLocks noGrp="1"/>
          </p:cNvSpPr>
          <p:nvPr>
            <p:ph type="body" idx="5"/>
          </p:nvPr>
        </p:nvSpPr>
        <p:spPr>
          <a:xfrm>
            <a:off x="6049815" y="1469172"/>
            <a:ext cx="2161800" cy="618000"/>
          </a:xfrm>
          <a:prstGeom prst="rect">
            <a:avLst/>
          </a:prstGeom>
          <a:noFill/>
          <a:ln>
            <a:noFill/>
          </a:ln>
        </p:spPr>
        <p:txBody>
          <a:bodyPr spcFirstLastPara="1" wrap="square" lIns="68575" tIns="34275" rIns="68575" bIns="34275" anchor="b" anchorCtr="0">
            <a:noAutofit/>
          </a:bodyPr>
          <a:lstStyle>
            <a:lvl1pPr marL="457200" lvl="0" indent="-228600" algn="l">
              <a:lnSpc>
                <a:spcPct val="90000"/>
              </a:lnSpc>
              <a:spcBef>
                <a:spcPts val="800"/>
              </a:spcBef>
              <a:spcAft>
                <a:spcPts val="0"/>
              </a:spcAft>
              <a:buClr>
                <a:schemeClr val="dk1"/>
              </a:buClr>
              <a:buSzPts val="1500"/>
              <a:buNone/>
              <a:defRPr sz="1500">
                <a:solidFill>
                  <a:schemeClr val="dk1"/>
                </a:solidFill>
                <a:latin typeface="Calibri"/>
                <a:ea typeface="Calibri"/>
                <a:cs typeface="Calibri"/>
                <a:sym typeface="Calibri"/>
              </a:defRPr>
            </a:lvl1pPr>
            <a:lvl2pPr marL="914400" lvl="1" indent="-228600" algn="l">
              <a:lnSpc>
                <a:spcPct val="90000"/>
              </a:lnSpc>
              <a:spcBef>
                <a:spcPts val="400"/>
              </a:spcBef>
              <a:spcAft>
                <a:spcPts val="0"/>
              </a:spcAft>
              <a:buClr>
                <a:schemeClr val="dk1"/>
              </a:buClr>
              <a:buSzPts val="1500"/>
              <a:buNone/>
              <a:defRPr sz="1500" b="1"/>
            </a:lvl2pPr>
            <a:lvl3pPr marL="1371600" lvl="2" indent="-228600" algn="l">
              <a:lnSpc>
                <a:spcPct val="90000"/>
              </a:lnSpc>
              <a:spcBef>
                <a:spcPts val="400"/>
              </a:spcBef>
              <a:spcAft>
                <a:spcPts val="0"/>
              </a:spcAft>
              <a:buClr>
                <a:schemeClr val="dk1"/>
              </a:buClr>
              <a:buSzPts val="1400"/>
              <a:buNone/>
              <a:defRPr sz="1400" b="1"/>
            </a:lvl3pPr>
            <a:lvl4pPr marL="1828800" lvl="3" indent="-228600" algn="l">
              <a:lnSpc>
                <a:spcPct val="90000"/>
              </a:lnSpc>
              <a:spcBef>
                <a:spcPts val="400"/>
              </a:spcBef>
              <a:spcAft>
                <a:spcPts val="0"/>
              </a:spcAft>
              <a:buClr>
                <a:schemeClr val="dk1"/>
              </a:buClr>
              <a:buSzPts val="1200"/>
              <a:buNone/>
              <a:defRPr sz="1200" b="1"/>
            </a:lvl4pPr>
            <a:lvl5pPr marL="2286000" lvl="4" indent="-228600" algn="l">
              <a:lnSpc>
                <a:spcPct val="90000"/>
              </a:lnSpc>
              <a:spcBef>
                <a:spcPts val="400"/>
              </a:spcBef>
              <a:spcAft>
                <a:spcPts val="0"/>
              </a:spcAft>
              <a:buClr>
                <a:schemeClr val="dk1"/>
              </a:buClr>
              <a:buSzPts val="1200"/>
              <a:buNone/>
              <a:defRPr sz="1200" b="1"/>
            </a:lvl5pPr>
            <a:lvl6pPr marL="2743200" lvl="5" indent="-228600" algn="l">
              <a:lnSpc>
                <a:spcPct val="90000"/>
              </a:lnSpc>
              <a:spcBef>
                <a:spcPts val="400"/>
              </a:spcBef>
              <a:spcAft>
                <a:spcPts val="0"/>
              </a:spcAft>
              <a:buClr>
                <a:schemeClr val="dk1"/>
              </a:buClr>
              <a:buSzPts val="1200"/>
              <a:buNone/>
              <a:defRPr sz="1200" b="1"/>
            </a:lvl6pPr>
            <a:lvl7pPr marL="3200400" lvl="6" indent="-228600" algn="l">
              <a:lnSpc>
                <a:spcPct val="90000"/>
              </a:lnSpc>
              <a:spcBef>
                <a:spcPts val="400"/>
              </a:spcBef>
              <a:spcAft>
                <a:spcPts val="0"/>
              </a:spcAft>
              <a:buClr>
                <a:schemeClr val="dk1"/>
              </a:buClr>
              <a:buSzPts val="1200"/>
              <a:buNone/>
              <a:defRPr sz="1200" b="1"/>
            </a:lvl7pPr>
            <a:lvl8pPr marL="3657600" lvl="7" indent="-228600" algn="l">
              <a:lnSpc>
                <a:spcPct val="90000"/>
              </a:lnSpc>
              <a:spcBef>
                <a:spcPts val="400"/>
              </a:spcBef>
              <a:spcAft>
                <a:spcPts val="0"/>
              </a:spcAft>
              <a:buClr>
                <a:schemeClr val="dk1"/>
              </a:buClr>
              <a:buSzPts val="1200"/>
              <a:buNone/>
              <a:defRPr sz="1200" b="1"/>
            </a:lvl8pPr>
            <a:lvl9pPr marL="4114800" lvl="8" indent="-228600" algn="l">
              <a:lnSpc>
                <a:spcPct val="90000"/>
              </a:lnSpc>
              <a:spcBef>
                <a:spcPts val="400"/>
              </a:spcBef>
              <a:spcAft>
                <a:spcPts val="0"/>
              </a:spcAft>
              <a:buClr>
                <a:schemeClr val="dk1"/>
              </a:buClr>
              <a:buSzPts val="1200"/>
              <a:buNone/>
              <a:defRPr sz="1200" b="1"/>
            </a:lvl9pPr>
          </a:lstStyle>
          <a:p>
            <a:endParaRPr/>
          </a:p>
        </p:txBody>
      </p:sp>
      <p:sp>
        <p:nvSpPr>
          <p:cNvPr id="214" name="Google Shape;214;g322adbb763d_0_308"/>
          <p:cNvSpPr txBox="1">
            <a:spLocks noGrp="1"/>
          </p:cNvSpPr>
          <p:nvPr>
            <p:ph type="body" idx="6"/>
          </p:nvPr>
        </p:nvSpPr>
        <p:spPr>
          <a:xfrm>
            <a:off x="6049816" y="2292532"/>
            <a:ext cx="2161800" cy="2082000"/>
          </a:xfrm>
          <a:prstGeom prst="rect">
            <a:avLst/>
          </a:prstGeom>
          <a:noFill/>
          <a:ln>
            <a:noFill/>
          </a:ln>
        </p:spPr>
        <p:txBody>
          <a:bodyPr spcFirstLastPara="1" wrap="square" lIns="68575" tIns="34275" rIns="68575" bIns="34275" anchor="t" anchorCtr="0">
            <a:normAutofit/>
          </a:bodyPr>
          <a:lstStyle>
            <a:lvl1pPr marL="457200" lvl="0" indent="-228600" algn="l">
              <a:lnSpc>
                <a:spcPct val="100000"/>
              </a:lnSpc>
              <a:spcBef>
                <a:spcPts val="800"/>
              </a:spcBef>
              <a:spcAft>
                <a:spcPts val="0"/>
              </a:spcAft>
              <a:buClr>
                <a:schemeClr val="dk1"/>
              </a:buClr>
              <a:buSzPts val="1100"/>
              <a:buNone/>
              <a:defRPr sz="1100"/>
            </a:lvl1pPr>
            <a:lvl2pPr marL="914400" lvl="1" indent="-228600" algn="l">
              <a:lnSpc>
                <a:spcPct val="100000"/>
              </a:lnSpc>
              <a:spcBef>
                <a:spcPts val="400"/>
              </a:spcBef>
              <a:spcAft>
                <a:spcPts val="0"/>
              </a:spcAft>
              <a:buClr>
                <a:schemeClr val="dk1"/>
              </a:buClr>
              <a:buSzPts val="1100"/>
              <a:buNone/>
              <a:defRPr sz="1100"/>
            </a:lvl2pPr>
            <a:lvl3pPr marL="1371600" lvl="2" indent="-228600" algn="l">
              <a:lnSpc>
                <a:spcPct val="100000"/>
              </a:lnSpc>
              <a:spcBef>
                <a:spcPts val="400"/>
              </a:spcBef>
              <a:spcAft>
                <a:spcPts val="0"/>
              </a:spcAft>
              <a:buClr>
                <a:schemeClr val="dk1"/>
              </a:buClr>
              <a:buSzPts val="1100"/>
              <a:buNone/>
              <a:defRPr sz="1100"/>
            </a:lvl3pPr>
            <a:lvl4pPr marL="1828800" lvl="3" indent="-228600" algn="l">
              <a:lnSpc>
                <a:spcPct val="100000"/>
              </a:lnSpc>
              <a:spcBef>
                <a:spcPts val="400"/>
              </a:spcBef>
              <a:spcAft>
                <a:spcPts val="0"/>
              </a:spcAft>
              <a:buClr>
                <a:schemeClr val="dk1"/>
              </a:buClr>
              <a:buSzPts val="1100"/>
              <a:buNone/>
              <a:defRPr sz="1100"/>
            </a:lvl4pPr>
            <a:lvl5pPr marL="2286000" lvl="4" indent="-228600" algn="l">
              <a:lnSpc>
                <a:spcPct val="100000"/>
              </a:lnSpc>
              <a:spcBef>
                <a:spcPts val="400"/>
              </a:spcBef>
              <a:spcAft>
                <a:spcPts val="0"/>
              </a:spcAft>
              <a:buClr>
                <a:schemeClr val="dk1"/>
              </a:buClr>
              <a:buSzPts val="1100"/>
              <a:buNone/>
              <a:defRPr sz="1100"/>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15" name="Google Shape;215;g322adbb763d_0_308"/>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sz="7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216" name="Google Shape;216;g322adbb763d_0_308"/>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pic>
        <p:nvPicPr>
          <p:cNvPr id="217" name="Google Shape;217;g322adbb763d_0_308" descr="Birla Institute of Technology and Science, Pilani | Logopedia | Fandom"/>
          <p:cNvPicPr preferRelativeResize="0"/>
          <p:nvPr/>
        </p:nvPicPr>
        <p:blipFill rotWithShape="1">
          <a:blip r:embed="rId2">
            <a:alphaModFix/>
          </a:blip>
          <a:srcRect/>
          <a:stretch/>
        </p:blipFill>
        <p:spPr>
          <a:xfrm>
            <a:off x="0" y="21431"/>
            <a:ext cx="528638" cy="528638"/>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Summary">
  <p:cSld name="Summary">
    <p:spTree>
      <p:nvGrpSpPr>
        <p:cNvPr id="1" name="Shape 218"/>
        <p:cNvGrpSpPr/>
        <p:nvPr/>
      </p:nvGrpSpPr>
      <p:grpSpPr>
        <a:xfrm>
          <a:off x="0" y="0"/>
          <a:ext cx="0" cy="0"/>
          <a:chOff x="0" y="0"/>
          <a:chExt cx="0" cy="0"/>
        </a:xfrm>
      </p:grpSpPr>
      <p:sp>
        <p:nvSpPr>
          <p:cNvPr id="219" name="Google Shape;219;g322adbb763d_0_319"/>
          <p:cNvSpPr txBox="1">
            <a:spLocks noGrp="1"/>
          </p:cNvSpPr>
          <p:nvPr>
            <p:ph type="title"/>
          </p:nvPr>
        </p:nvSpPr>
        <p:spPr>
          <a:xfrm>
            <a:off x="2890157" y="1253729"/>
            <a:ext cx="5051400" cy="903600"/>
          </a:xfrm>
          <a:prstGeom prst="rect">
            <a:avLst/>
          </a:prstGeom>
          <a:noFill/>
          <a:ln>
            <a:noFill/>
          </a:ln>
        </p:spPr>
        <p:txBody>
          <a:bodyPr spcFirstLastPara="1" wrap="square" lIns="68575" tIns="34275" rIns="68575" bIns="34275" anchor="b" anchorCtr="0">
            <a:normAutofit/>
          </a:bodyPr>
          <a:lstStyle>
            <a:lvl1pPr lvl="0" algn="l">
              <a:lnSpc>
                <a:spcPct val="90000"/>
              </a:lnSpc>
              <a:spcBef>
                <a:spcPts val="0"/>
              </a:spcBef>
              <a:spcAft>
                <a:spcPts val="0"/>
              </a:spcAft>
              <a:buClr>
                <a:schemeClr val="dk1"/>
              </a:buClr>
              <a:buSzPts val="2100"/>
              <a:buFont typeface="Calibri"/>
              <a:buNone/>
              <a:defRPr sz="2100" cap="none">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220" name="Google Shape;220;g322adbb763d_0_319"/>
          <p:cNvSpPr txBox="1">
            <a:spLocks noGrp="1"/>
          </p:cNvSpPr>
          <p:nvPr>
            <p:ph type="body" idx="1"/>
          </p:nvPr>
        </p:nvSpPr>
        <p:spPr>
          <a:xfrm>
            <a:off x="2890157" y="2745581"/>
            <a:ext cx="5051400" cy="1144200"/>
          </a:xfrm>
          <a:prstGeom prst="rect">
            <a:avLst/>
          </a:prstGeom>
          <a:noFill/>
          <a:ln>
            <a:noFill/>
          </a:ln>
        </p:spPr>
        <p:txBody>
          <a:bodyPr spcFirstLastPara="1" wrap="square" lIns="68575" tIns="34275" rIns="68575" bIns="34275" anchor="t" anchorCtr="0">
            <a:normAutofit/>
          </a:bodyPr>
          <a:lstStyle>
            <a:lvl1pPr marL="457200" lvl="0" indent="-228600" algn="l">
              <a:lnSpc>
                <a:spcPct val="100000"/>
              </a:lnSpc>
              <a:spcBef>
                <a:spcPts val="800"/>
              </a:spcBef>
              <a:spcAft>
                <a:spcPts val="0"/>
              </a:spcAft>
              <a:buClr>
                <a:schemeClr val="dk1"/>
              </a:buClr>
              <a:buSzPts val="1800"/>
              <a:buNone/>
              <a:defRPr sz="1800">
                <a:solidFill>
                  <a:schemeClr val="dk1"/>
                </a:solidFill>
              </a:defRPr>
            </a:lvl1pPr>
            <a:lvl2pPr marL="914400" lvl="1" indent="-228600" algn="l">
              <a:lnSpc>
                <a:spcPct val="90000"/>
              </a:lnSpc>
              <a:spcBef>
                <a:spcPts val="400"/>
              </a:spcBef>
              <a:spcAft>
                <a:spcPts val="0"/>
              </a:spcAft>
              <a:buClr>
                <a:srgbClr val="888888"/>
              </a:buClr>
              <a:buSzPts val="1500"/>
              <a:buNone/>
              <a:defRPr sz="1500">
                <a:solidFill>
                  <a:srgbClr val="888888"/>
                </a:solidFill>
              </a:defRPr>
            </a:lvl2pPr>
            <a:lvl3pPr marL="1371600" lvl="2" indent="-228600" algn="l">
              <a:lnSpc>
                <a:spcPct val="90000"/>
              </a:lnSpc>
              <a:spcBef>
                <a:spcPts val="400"/>
              </a:spcBef>
              <a:spcAft>
                <a:spcPts val="0"/>
              </a:spcAft>
              <a:buClr>
                <a:srgbClr val="888888"/>
              </a:buClr>
              <a:buSzPts val="1400"/>
              <a:buNone/>
              <a:defRPr sz="1400">
                <a:solidFill>
                  <a:srgbClr val="888888"/>
                </a:solidFill>
              </a:defRPr>
            </a:lvl3pPr>
            <a:lvl4pPr marL="1828800" lvl="3" indent="-228600" algn="l">
              <a:lnSpc>
                <a:spcPct val="90000"/>
              </a:lnSpc>
              <a:spcBef>
                <a:spcPts val="400"/>
              </a:spcBef>
              <a:spcAft>
                <a:spcPts val="0"/>
              </a:spcAft>
              <a:buClr>
                <a:srgbClr val="888888"/>
              </a:buClr>
              <a:buSzPts val="1200"/>
              <a:buNone/>
              <a:defRPr sz="1200">
                <a:solidFill>
                  <a:srgbClr val="888888"/>
                </a:solidFill>
              </a:defRPr>
            </a:lvl4pPr>
            <a:lvl5pPr marL="2286000" lvl="4" indent="-228600" algn="l">
              <a:lnSpc>
                <a:spcPct val="90000"/>
              </a:lnSpc>
              <a:spcBef>
                <a:spcPts val="400"/>
              </a:spcBef>
              <a:spcAft>
                <a:spcPts val="0"/>
              </a:spcAft>
              <a:buClr>
                <a:srgbClr val="888888"/>
              </a:buClr>
              <a:buSzPts val="1200"/>
              <a:buNone/>
              <a:defRPr sz="1200">
                <a:solidFill>
                  <a:srgbClr val="888888"/>
                </a:solidFill>
              </a:defRPr>
            </a:lvl5pPr>
            <a:lvl6pPr marL="2743200" lvl="5" indent="-228600" algn="l">
              <a:lnSpc>
                <a:spcPct val="90000"/>
              </a:lnSpc>
              <a:spcBef>
                <a:spcPts val="400"/>
              </a:spcBef>
              <a:spcAft>
                <a:spcPts val="0"/>
              </a:spcAft>
              <a:buClr>
                <a:srgbClr val="888888"/>
              </a:buClr>
              <a:buSzPts val="1200"/>
              <a:buNone/>
              <a:defRPr sz="1200">
                <a:solidFill>
                  <a:srgbClr val="888888"/>
                </a:solidFill>
              </a:defRPr>
            </a:lvl6pPr>
            <a:lvl7pPr marL="3200400" lvl="6" indent="-228600" algn="l">
              <a:lnSpc>
                <a:spcPct val="90000"/>
              </a:lnSpc>
              <a:spcBef>
                <a:spcPts val="400"/>
              </a:spcBef>
              <a:spcAft>
                <a:spcPts val="0"/>
              </a:spcAft>
              <a:buClr>
                <a:srgbClr val="888888"/>
              </a:buClr>
              <a:buSzPts val="1200"/>
              <a:buNone/>
              <a:defRPr sz="1200">
                <a:solidFill>
                  <a:srgbClr val="888888"/>
                </a:solidFill>
              </a:defRPr>
            </a:lvl7pPr>
            <a:lvl8pPr marL="3657600" lvl="7" indent="-228600" algn="l">
              <a:lnSpc>
                <a:spcPct val="90000"/>
              </a:lnSpc>
              <a:spcBef>
                <a:spcPts val="400"/>
              </a:spcBef>
              <a:spcAft>
                <a:spcPts val="0"/>
              </a:spcAft>
              <a:buClr>
                <a:srgbClr val="888888"/>
              </a:buClr>
              <a:buSzPts val="1200"/>
              <a:buNone/>
              <a:defRPr sz="1200">
                <a:solidFill>
                  <a:srgbClr val="888888"/>
                </a:solidFill>
              </a:defRPr>
            </a:lvl8pPr>
            <a:lvl9pPr marL="4114800" lvl="8" indent="-228600" algn="l">
              <a:lnSpc>
                <a:spcPct val="90000"/>
              </a:lnSpc>
              <a:spcBef>
                <a:spcPts val="400"/>
              </a:spcBef>
              <a:spcAft>
                <a:spcPts val="0"/>
              </a:spcAft>
              <a:buClr>
                <a:srgbClr val="888888"/>
              </a:buClr>
              <a:buSzPts val="1200"/>
              <a:buNone/>
              <a:defRPr sz="1200">
                <a:solidFill>
                  <a:srgbClr val="888888"/>
                </a:solidFill>
              </a:defRPr>
            </a:lvl9pPr>
          </a:lstStyle>
          <a:p>
            <a:endParaRPr/>
          </a:p>
        </p:txBody>
      </p:sp>
      <p:sp>
        <p:nvSpPr>
          <p:cNvPr id="221" name="Google Shape;221;g322adbb763d_0_319"/>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sz="7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222" name="Google Shape;222;g322adbb763d_0_319"/>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pic>
        <p:nvPicPr>
          <p:cNvPr id="223" name="Google Shape;223;g322adbb763d_0_319" descr="BITS Pilani logo"/>
          <p:cNvPicPr preferRelativeResize="0"/>
          <p:nvPr/>
        </p:nvPicPr>
        <p:blipFill rotWithShape="1">
          <a:blip r:embed="rId2">
            <a:alphaModFix/>
          </a:blip>
          <a:srcRect/>
          <a:stretch/>
        </p:blipFill>
        <p:spPr>
          <a:xfrm>
            <a:off x="6627529" y="144383"/>
            <a:ext cx="2504055" cy="649430"/>
          </a:xfrm>
          <a:prstGeom prst="rect">
            <a:avLst/>
          </a:prstGeom>
          <a:noFill/>
          <a:ln>
            <a:noFill/>
          </a:ln>
        </p:spPr>
      </p:pic>
    </p:spTree>
  </p:cSld>
  <p:clrMapOvr>
    <a:masterClrMapping/>
  </p:clrMapOvr>
  <p:extLst>
    <p:ext uri="{DCECCB84-F9BA-43D5-87BE-67443E8EF086}">
      <p15:sldGuideLst xmlns:p15="http://schemas.microsoft.com/office/powerpoint/2012/main">
        <p15:guide id="1" pos="2250">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losing">
  <p:cSld name="Closing">
    <p:bg>
      <p:bgPr>
        <a:solidFill>
          <a:schemeClr val="dk1"/>
        </a:solidFill>
        <a:effectLst/>
      </p:bgPr>
    </p:bg>
    <p:spTree>
      <p:nvGrpSpPr>
        <p:cNvPr id="1" name="Shape 224"/>
        <p:cNvGrpSpPr/>
        <p:nvPr/>
      </p:nvGrpSpPr>
      <p:grpSpPr>
        <a:xfrm>
          <a:off x="0" y="0"/>
          <a:ext cx="0" cy="0"/>
          <a:chOff x="0" y="0"/>
          <a:chExt cx="0" cy="0"/>
        </a:xfrm>
      </p:grpSpPr>
      <p:sp>
        <p:nvSpPr>
          <p:cNvPr id="225" name="Google Shape;225;g322adbb763d_0_325"/>
          <p:cNvSpPr txBox="1">
            <a:spLocks noGrp="1"/>
          </p:cNvSpPr>
          <p:nvPr>
            <p:ph type="ctrTitle"/>
          </p:nvPr>
        </p:nvSpPr>
        <p:spPr>
          <a:xfrm>
            <a:off x="3200400" y="1211802"/>
            <a:ext cx="3134700" cy="1143600"/>
          </a:xfrm>
          <a:prstGeom prst="rect">
            <a:avLst/>
          </a:prstGeom>
          <a:noFill/>
          <a:ln>
            <a:noFill/>
          </a:ln>
        </p:spPr>
        <p:txBody>
          <a:bodyPr spcFirstLastPara="1" wrap="square" lIns="68575" tIns="34275" rIns="68575" bIns="34275" anchor="b" anchorCtr="0">
            <a:noAutofit/>
          </a:bodyPr>
          <a:lstStyle>
            <a:lvl1pPr lvl="0" algn="l">
              <a:lnSpc>
                <a:spcPct val="90000"/>
              </a:lnSpc>
              <a:spcBef>
                <a:spcPts val="0"/>
              </a:spcBef>
              <a:spcAft>
                <a:spcPts val="0"/>
              </a:spcAft>
              <a:buClr>
                <a:schemeClr val="lt1"/>
              </a:buClr>
              <a:buSzPts val="2700"/>
              <a:buFont typeface="Calibri"/>
              <a:buNone/>
              <a:defRPr sz="2700">
                <a:solidFill>
                  <a:schemeClr val="lt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226" name="Google Shape;226;g322adbb763d_0_325"/>
          <p:cNvSpPr txBox="1">
            <a:spLocks noGrp="1"/>
          </p:cNvSpPr>
          <p:nvPr>
            <p:ph type="subTitle" idx="1"/>
          </p:nvPr>
        </p:nvSpPr>
        <p:spPr>
          <a:xfrm>
            <a:off x="3200400" y="2428577"/>
            <a:ext cx="3134700" cy="1029000"/>
          </a:xfrm>
          <a:prstGeom prst="rect">
            <a:avLst/>
          </a:prstGeom>
          <a:noFill/>
          <a:ln>
            <a:noFill/>
          </a:ln>
        </p:spPr>
        <p:txBody>
          <a:bodyPr spcFirstLastPara="1" wrap="square" lIns="68575" tIns="34275" rIns="68575" bIns="34275" anchor="t" anchorCtr="0">
            <a:normAutofit/>
          </a:bodyPr>
          <a:lstStyle>
            <a:lvl1pPr lvl="0" algn="l">
              <a:lnSpc>
                <a:spcPct val="150000"/>
              </a:lnSpc>
              <a:spcBef>
                <a:spcPts val="800"/>
              </a:spcBef>
              <a:spcAft>
                <a:spcPts val="0"/>
              </a:spcAft>
              <a:buClr>
                <a:schemeClr val="lt1"/>
              </a:buClr>
              <a:buSzPts val="1100"/>
              <a:buNone/>
              <a:defRPr sz="1100">
                <a:solidFill>
                  <a:schemeClr val="lt1"/>
                </a:solidFill>
              </a:defRPr>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a:endParaRPr/>
          </a:p>
        </p:txBody>
      </p:sp>
      <p:pic>
        <p:nvPicPr>
          <p:cNvPr id="227" name="Google Shape;227;g322adbb763d_0_325"/>
          <p:cNvPicPr preferRelativeResize="0"/>
          <p:nvPr/>
        </p:nvPicPr>
        <p:blipFill rotWithShape="1">
          <a:blip r:embed="rId2">
            <a:alphaModFix/>
          </a:blip>
          <a:srcRect/>
          <a:stretch/>
        </p:blipFill>
        <p:spPr>
          <a:xfrm>
            <a:off x="0" y="0"/>
            <a:ext cx="2382704" cy="5143500"/>
          </a:xfrm>
          <a:prstGeom prst="rect">
            <a:avLst/>
          </a:prstGeom>
          <a:noFill/>
          <a:ln>
            <a:noFill/>
          </a:ln>
        </p:spPr>
      </p:pic>
      <p:sp>
        <p:nvSpPr>
          <p:cNvPr id="228" name="Google Shape;228;g322adbb763d_0_325"/>
          <p:cNvSpPr txBox="1">
            <a:spLocks noGrp="1"/>
          </p:cNvSpPr>
          <p:nvPr>
            <p:ph type="ftr" idx="11"/>
          </p:nvPr>
        </p:nvSpPr>
        <p:spPr>
          <a:xfrm>
            <a:off x="4859791" y="4767263"/>
            <a:ext cx="1996200" cy="273900"/>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sz="7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229" name="Google Shape;229;g322adbb763d_0_325"/>
          <p:cNvSpPr txBox="1">
            <a:spLocks noGrp="1"/>
          </p:cNvSpPr>
          <p:nvPr>
            <p:ph type="sldNum" idx="12"/>
          </p:nvPr>
        </p:nvSpPr>
        <p:spPr>
          <a:xfrm>
            <a:off x="7184571" y="4767263"/>
            <a:ext cx="1330800" cy="2739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8"/>
        <p:cNvGrpSpPr/>
        <p:nvPr/>
      </p:nvGrpSpPr>
      <p:grpSpPr>
        <a:xfrm>
          <a:off x="0" y="0"/>
          <a:ext cx="0" cy="0"/>
          <a:chOff x="0" y="0"/>
          <a:chExt cx="0" cy="0"/>
        </a:xfrm>
      </p:grpSpPr>
      <p:sp>
        <p:nvSpPr>
          <p:cNvPr id="19" name="Google Shape;19;p42"/>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20" name="Google Shape;20;p4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1"/>
        <p:cNvGrpSpPr/>
        <p:nvPr/>
      </p:nvGrpSpPr>
      <p:grpSpPr>
        <a:xfrm>
          <a:off x="0" y="0"/>
          <a:ext cx="0" cy="0"/>
          <a:chOff x="0" y="0"/>
          <a:chExt cx="0" cy="0"/>
        </a:xfrm>
      </p:grpSpPr>
      <p:sp>
        <p:nvSpPr>
          <p:cNvPr id="22" name="Google Shape;22;p4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3" name="Google Shape;23;p43"/>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24" name="Google Shape;24;p43"/>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25" name="Google Shape;25;p4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6"/>
        <p:cNvGrpSpPr/>
        <p:nvPr/>
      </p:nvGrpSpPr>
      <p:grpSpPr>
        <a:xfrm>
          <a:off x="0" y="0"/>
          <a:ext cx="0" cy="0"/>
          <a:chOff x="0" y="0"/>
          <a:chExt cx="0" cy="0"/>
        </a:xfrm>
      </p:grpSpPr>
      <p:sp>
        <p:nvSpPr>
          <p:cNvPr id="27" name="Google Shape;27;p4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8" name="Google Shape;28;p4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29" name="Google Shape;29;p44"/>
          <p:cNvSpPr txBox="1"/>
          <p:nvPr/>
        </p:nvSpPr>
        <p:spPr>
          <a:xfrm>
            <a:off x="6144000" y="2475"/>
            <a:ext cx="30000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solidFill>
                  <a:srgbClr val="000000"/>
                </a:solidFill>
              </a:rPr>
              <a:t>CV </a:t>
            </a:r>
            <a:r>
              <a:rPr lang="en" sz="800"/>
              <a:t>7: Scale Invariant Feature Transform</a:t>
            </a:r>
            <a:endParaRPr sz="800">
              <a:solidFill>
                <a:srgbClr val="000000"/>
              </a:solidFil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0"/>
        <p:cNvGrpSpPr/>
        <p:nvPr/>
      </p:nvGrpSpPr>
      <p:grpSpPr>
        <a:xfrm>
          <a:off x="0" y="0"/>
          <a:ext cx="0" cy="0"/>
          <a:chOff x="0" y="0"/>
          <a:chExt cx="0" cy="0"/>
        </a:xfrm>
      </p:grpSpPr>
      <p:sp>
        <p:nvSpPr>
          <p:cNvPr id="31" name="Google Shape;31;p45"/>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2" name="Google Shape;32;p45"/>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rm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33" name="Google Shape;33;p4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4"/>
        <p:cNvGrpSpPr/>
        <p:nvPr/>
      </p:nvGrpSpPr>
      <p:grpSpPr>
        <a:xfrm>
          <a:off x="0" y="0"/>
          <a:ext cx="0" cy="0"/>
          <a:chOff x="0" y="0"/>
          <a:chExt cx="0" cy="0"/>
        </a:xfrm>
      </p:grpSpPr>
      <p:sp>
        <p:nvSpPr>
          <p:cNvPr id="35" name="Google Shape;35;p46"/>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6" name="Google Shape;36;p4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7"/>
        <p:cNvGrpSpPr/>
        <p:nvPr/>
      </p:nvGrpSpPr>
      <p:grpSpPr>
        <a:xfrm>
          <a:off x="0" y="0"/>
          <a:ext cx="0" cy="0"/>
          <a:chOff x="0" y="0"/>
          <a:chExt cx="0" cy="0"/>
        </a:xfrm>
      </p:grpSpPr>
      <p:sp>
        <p:nvSpPr>
          <p:cNvPr id="38" name="Google Shape;38;p47"/>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 name="Google Shape;39;p47"/>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40" name="Google Shape;40;p47"/>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1" name="Google Shape;41;p47"/>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42" name="Google Shape;42;p4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3"/>
        <p:cNvGrpSpPr/>
        <p:nvPr/>
      </p:nvGrpSpPr>
      <p:grpSpPr>
        <a:xfrm>
          <a:off x="0" y="0"/>
          <a:ext cx="0" cy="0"/>
          <a:chOff x="0" y="0"/>
          <a:chExt cx="0" cy="0"/>
        </a:xfrm>
      </p:grpSpPr>
      <p:sp>
        <p:nvSpPr>
          <p:cNvPr id="44" name="Google Shape;44;p48"/>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rmAutofit/>
          </a:bodyPr>
          <a:lstStyle>
            <a:lvl1pPr marL="457200" lvl="0" indent="-228600" algn="l">
              <a:lnSpc>
                <a:spcPct val="100000"/>
              </a:lnSpc>
              <a:spcBef>
                <a:spcPts val="0"/>
              </a:spcBef>
              <a:spcAft>
                <a:spcPts val="0"/>
              </a:spcAft>
              <a:buSzPts val="1800"/>
              <a:buNone/>
              <a:defRPr/>
            </a:lvl1pPr>
          </a:lstStyle>
          <a:p>
            <a:endParaRPr/>
          </a:p>
        </p:txBody>
      </p:sp>
      <p:sp>
        <p:nvSpPr>
          <p:cNvPr id="45" name="Google Shape;45;p4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2" Type="http://schemas.openxmlformats.org/officeDocument/2006/relationships/slideLayout" Target="../slideLayouts/slideLayout16.xml"/><Relationship Id="rId16" Type="http://schemas.openxmlformats.org/officeDocument/2006/relationships/theme" Target="../theme/theme2.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slideLayout" Target="../slideLayouts/slideLayout2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3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 name="Google Shape;7;p39"/>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8" name="Google Shape;8;p3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3"/>
        <p:cNvGrpSpPr/>
        <p:nvPr/>
      </p:nvGrpSpPr>
      <p:grpSpPr>
        <a:xfrm>
          <a:off x="0" y="0"/>
          <a:ext cx="0" cy="0"/>
          <a:chOff x="0" y="0"/>
          <a:chExt cx="0" cy="0"/>
        </a:xfrm>
      </p:grpSpPr>
      <p:sp>
        <p:nvSpPr>
          <p:cNvPr id="74" name="Google Shape;74;g322adbb763d_0_174"/>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rmAutofit/>
          </a:bodyPr>
          <a:lstStyle>
            <a:lvl1pPr marR="0" lvl="0" algn="l">
              <a:lnSpc>
                <a:spcPct val="90000"/>
              </a:lnSpc>
              <a:spcBef>
                <a:spcPts val="0"/>
              </a:spcBef>
              <a:spcAft>
                <a:spcPts val="0"/>
              </a:spcAft>
              <a:buClr>
                <a:schemeClr val="dk1"/>
              </a:buClr>
              <a:buSzPts val="3300"/>
              <a:buFont typeface="Calibri"/>
              <a:buNone/>
              <a:defRPr sz="3300" b="0" i="0" u="none" strike="noStrike" cap="none">
                <a:solidFill>
                  <a:schemeClr val="dk1"/>
                </a:solidFill>
                <a:latin typeface="Calibri"/>
                <a:ea typeface="Calibri"/>
                <a:cs typeface="Calibri"/>
                <a:sym typeface="Calibri"/>
              </a:defRPr>
            </a:lvl1pPr>
            <a:lvl2pPr marR="0" lvl="1" algn="l">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 name="Google Shape;75;g322adbb763d_0_174"/>
          <p:cNvSpPr txBox="1">
            <a:spLocks noGrp="1"/>
          </p:cNvSpPr>
          <p:nvPr>
            <p:ph type="body" idx="1"/>
          </p:nvPr>
        </p:nvSpPr>
        <p:spPr>
          <a:xfrm>
            <a:off x="628650" y="1369219"/>
            <a:ext cx="7886700" cy="3263400"/>
          </a:xfrm>
          <a:prstGeom prst="rect">
            <a:avLst/>
          </a:prstGeom>
          <a:noFill/>
          <a:ln>
            <a:noFill/>
          </a:ln>
        </p:spPr>
        <p:txBody>
          <a:bodyPr spcFirstLastPara="1" wrap="square" lIns="68575" tIns="34275" rIns="68575" bIns="34275" anchor="t" anchorCtr="0">
            <a:normAutofit/>
          </a:bodyPr>
          <a:lstStyle>
            <a:lvl1pPr marL="457200" marR="0" lvl="0" indent="-361950" algn="l">
              <a:lnSpc>
                <a:spcPct val="90000"/>
              </a:lnSpc>
              <a:spcBef>
                <a:spcPts val="8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L="914400" marR="0" lvl="1" indent="-342900" algn="l">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7500" algn="l">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L="2286000" marR="0" lvl="4" indent="-317500" algn="l">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L="2743200" marR="0" lvl="5" indent="-317500" algn="l">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76" name="Google Shape;76;g322adbb763d_0_174"/>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marR="0" lvl="0" algn="ctr">
              <a:lnSpc>
                <a:spcPct val="100000"/>
              </a:lnSpc>
              <a:spcBef>
                <a:spcPts val="0"/>
              </a:spcBef>
              <a:spcAft>
                <a:spcPts val="0"/>
              </a:spcAft>
              <a:buClr>
                <a:srgbClr val="000000"/>
              </a:buClr>
              <a:buSzPts val="1100"/>
              <a:buFont typeface="Arial"/>
              <a:buNone/>
              <a:defRPr sz="9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9pPr>
          </a:lstStyle>
          <a:p>
            <a:endParaRPr/>
          </a:p>
        </p:txBody>
      </p:sp>
      <p:sp>
        <p:nvSpPr>
          <p:cNvPr id="77" name="Google Shape;77;g322adbb763d_0_174"/>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 id="2147483676" r:id="rId12"/>
    <p:sldLayoutId id="2147483677" r:id="rId13"/>
    <p:sldLayoutId id="2147483678" r:id="rId14"/>
    <p:sldLayoutId id="2147483679"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www.linkedin.com/in/goelaakash123/" TargetMode="External"/><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6.xml"/><Relationship Id="rId1" Type="http://schemas.openxmlformats.org/officeDocument/2006/relationships/slideLayout" Target="../slideLayouts/slideLayout13.xml"/><Relationship Id="rId6" Type="http://schemas.openxmlformats.org/officeDocument/2006/relationships/image" Target="../media/image18.jpg"/><Relationship Id="rId5" Type="http://schemas.openxmlformats.org/officeDocument/2006/relationships/hyperlink" Target="http://www.flickr.com/photos/swashford/428567562/" TargetMode="External"/><Relationship Id="rId4" Type="http://schemas.openxmlformats.org/officeDocument/2006/relationships/hyperlink" Target="http://www.flickr.com/photos/diaphanus/136915456/"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7.xml"/><Relationship Id="rId1" Type="http://schemas.openxmlformats.org/officeDocument/2006/relationships/slideLayout" Target="../slideLayouts/slideLayout13.xml"/><Relationship Id="rId6" Type="http://schemas.openxmlformats.org/officeDocument/2006/relationships/hyperlink" Target="http://www.flickr.com/photos/scpgt/328570837/" TargetMode="External"/><Relationship Id="rId5" Type="http://schemas.openxmlformats.org/officeDocument/2006/relationships/image" Target="../media/image19.jpg"/><Relationship Id="rId4" Type="http://schemas.openxmlformats.org/officeDocument/2006/relationships/hyperlink" Target="http://www.flickr.com/photos/diaphanus/136915456/"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8.xml"/><Relationship Id="rId1" Type="http://schemas.openxmlformats.org/officeDocument/2006/relationships/slideLayout" Target="../slideLayouts/slideLayout13.xml"/><Relationship Id="rId4" Type="http://schemas.openxmlformats.org/officeDocument/2006/relationships/image" Target="../media/image21.jpg"/></Relationships>
</file>

<file path=ppt/slides/_rels/slide13.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9.xml"/><Relationship Id="rId1" Type="http://schemas.openxmlformats.org/officeDocument/2006/relationships/slideLayout" Target="../slideLayouts/slideLayout13.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jpg"/></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26.gif"/><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14.jpg"/><Relationship Id="rId7"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13.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2" Type="http://schemas.openxmlformats.org/officeDocument/2006/relationships/hyperlink" Target="https://en.wikipedia.org/wiki/Feature_detection_(computer_vision)" TargetMode="External"/><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2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xml"/><Relationship Id="rId1" Type="http://schemas.openxmlformats.org/officeDocument/2006/relationships/slideLayout" Target="../slideLayouts/slideLayout13.xml"/><Relationship Id="rId4" Type="http://schemas.openxmlformats.org/officeDocument/2006/relationships/image" Target="../media/image10.png"/></Relationships>
</file>

<file path=ppt/slides/_rels/slide4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53.png"/></Relationships>
</file>

<file path=ppt/slides/_rels/slide4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2.xml"/><Relationship Id="rId1" Type="http://schemas.openxmlformats.org/officeDocument/2006/relationships/slideLayout" Target="../slideLayouts/slideLayout13.xml"/><Relationship Id="rId4" Type="http://schemas.openxmlformats.org/officeDocument/2006/relationships/image" Target="../media/image12.jpg"/></Relationships>
</file>

<file path=ppt/slides/_rels/slide5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4.xml"/><Relationship Id="rId1" Type="http://schemas.openxmlformats.org/officeDocument/2006/relationships/slideLayout" Target="../slideLayouts/slideLayout5.xml"/><Relationship Id="rId4" Type="http://schemas.openxmlformats.org/officeDocument/2006/relationships/image" Target="../media/image65.png"/></Relationships>
</file>

<file path=ppt/slides/_rels/slide5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5.xml"/><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9.xml"/><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52.xml"/><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3.xml"/><Relationship Id="rId1" Type="http://schemas.openxmlformats.org/officeDocument/2006/relationships/slideLayout" Target="../slideLayouts/slideLayout13.xml"/><Relationship Id="rId4" Type="http://schemas.openxmlformats.org/officeDocument/2006/relationships/image" Target="../media/image14.jpg"/></Relationships>
</file>

<file path=ppt/slides/_rels/slide6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hyperlink" Target="https://www.cs.ubc.ca/~lowe/papers/ijcv04.pdf" TargetMode="External"/><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hyperlink" Target="https://fpcv.cs.columbia.edu/Monographs"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2D0C69-C9ED-17AF-8127-828113E1227F}"/>
              </a:ext>
            </a:extLst>
          </p:cNvPr>
          <p:cNvSpPr>
            <a:spLocks noGrp="1"/>
          </p:cNvSpPr>
          <p:nvPr>
            <p:ph type="title"/>
          </p:nvPr>
        </p:nvSpPr>
        <p:spPr/>
        <p:txBody>
          <a:bodyPr>
            <a:normAutofit/>
          </a:bodyPr>
          <a:lstStyle/>
          <a:p>
            <a:r>
              <a:rPr lang="en-US" dirty="0"/>
              <a:t>Aakash Goel</a:t>
            </a:r>
            <a:br>
              <a:rPr lang="en-US" dirty="0"/>
            </a:br>
            <a:r>
              <a:rPr lang="en-US" dirty="0">
                <a:hlinkClick r:id="rId2"/>
              </a:rPr>
              <a:t>https://www.linkedin.com/in/goelaakash123/</a:t>
            </a:r>
            <a:endParaRPr lang="en-US" dirty="0"/>
          </a:p>
        </p:txBody>
      </p:sp>
      <p:sp>
        <p:nvSpPr>
          <p:cNvPr id="3" name="Subtitle 2">
            <a:extLst>
              <a:ext uri="{FF2B5EF4-FFF2-40B4-BE49-F238E27FC236}">
                <a16:creationId xmlns:a16="http://schemas.microsoft.com/office/drawing/2014/main" id="{C84DECD3-7272-A66B-D05A-F5C716C54AE3}"/>
              </a:ext>
            </a:extLst>
          </p:cNvPr>
          <p:cNvSpPr>
            <a:spLocks noGrp="1"/>
          </p:cNvSpPr>
          <p:nvPr>
            <p:ph type="subTitle" idx="1"/>
          </p:nvPr>
        </p:nvSpPr>
        <p:spPr>
          <a:xfrm>
            <a:off x="3493294" y="3771603"/>
            <a:ext cx="5022056" cy="516619"/>
          </a:xfrm>
        </p:spPr>
        <p:txBody>
          <a:bodyPr>
            <a:noAutofit/>
          </a:bodyPr>
          <a:lstStyle/>
          <a:p>
            <a:r>
              <a:rPr lang="en-US" sz="900" dirty="0"/>
              <a:t>Acknowledgement: </a:t>
            </a:r>
            <a:r>
              <a:rPr lang="en-US" sz="900" dirty="0">
                <a:solidFill>
                  <a:srgbClr val="FF0000"/>
                </a:solidFill>
                <a:latin typeface="Arial"/>
                <a:ea typeface="Arial"/>
                <a:cs typeface="Arial"/>
                <a:sym typeface="Arial"/>
              </a:rPr>
              <a:t>Slide Materials adopted from  - Intro to Computer Vision (Cornell Tech); Noah Snavely, </a:t>
            </a:r>
            <a:r>
              <a:rPr lang="en-US" sz="900" dirty="0">
                <a:solidFill>
                  <a:srgbClr val="FF0000"/>
                </a:solidFill>
              </a:rPr>
              <a:t>prepared by the lead instructor Prof S P Vimal , modified (added some content) by Aakash Goel</a:t>
            </a:r>
          </a:p>
        </p:txBody>
      </p:sp>
      <p:sp>
        <p:nvSpPr>
          <p:cNvPr id="4" name="Slide Number Placeholder 3">
            <a:extLst>
              <a:ext uri="{FF2B5EF4-FFF2-40B4-BE49-F238E27FC236}">
                <a16:creationId xmlns:a16="http://schemas.microsoft.com/office/drawing/2014/main" id="{CF5FF7BA-7C01-3743-F6C5-F75895750147}"/>
              </a:ext>
            </a:extLst>
          </p:cNvPr>
          <p:cNvSpPr>
            <a:spLocks noGrp="1"/>
          </p:cNvSpPr>
          <p:nvPr>
            <p:ph type="sldNum" idx="12"/>
          </p:nvPr>
        </p:nvSpPr>
        <p:spPr/>
        <p:txBody>
          <a:bodyPr/>
          <a:lstStyle/>
          <a:p>
            <a:fld id="{00000000-1234-1234-1234-123412341234}" type="slidenum">
              <a:rPr lang="en-US" smtClean="0"/>
              <a:pPr/>
              <a:t>1</a:t>
            </a:fld>
            <a:endParaRPr lang="en-US"/>
          </a:p>
        </p:txBody>
      </p:sp>
      <p:sp>
        <p:nvSpPr>
          <p:cNvPr id="6" name="TextBox 5">
            <a:extLst>
              <a:ext uri="{FF2B5EF4-FFF2-40B4-BE49-F238E27FC236}">
                <a16:creationId xmlns:a16="http://schemas.microsoft.com/office/drawing/2014/main" id="{FAB6B0C6-F660-E59C-6C87-5A6540BC8E38}"/>
              </a:ext>
            </a:extLst>
          </p:cNvPr>
          <p:cNvSpPr txBox="1"/>
          <p:nvPr/>
        </p:nvSpPr>
        <p:spPr>
          <a:xfrm>
            <a:off x="583324" y="1430648"/>
            <a:ext cx="4572000" cy="415498"/>
          </a:xfrm>
          <a:prstGeom prst="rect">
            <a:avLst/>
          </a:prstGeom>
          <a:noFill/>
        </p:spPr>
        <p:txBody>
          <a:bodyPr wrap="square">
            <a:spAutoFit/>
          </a:bodyPr>
          <a:lstStyle/>
          <a:p>
            <a:pPr>
              <a:buClr>
                <a:schemeClr val="dk1"/>
              </a:buClr>
              <a:buSzPts val="3600"/>
            </a:pPr>
            <a:r>
              <a:rPr lang="en-US" sz="1050" b="1" u="sng" dirty="0"/>
              <a:t>Session 7: </a:t>
            </a:r>
          </a:p>
          <a:p>
            <a:pPr lvl="0">
              <a:buClr>
                <a:schemeClr val="dk1"/>
              </a:buClr>
              <a:buSzPts val="3600"/>
            </a:pPr>
            <a:r>
              <a:rPr lang="en" sz="1050" dirty="0"/>
              <a:t>SIFT (Scale Invariant Feature Transform)</a:t>
            </a:r>
            <a:endParaRPr lang="en-US" sz="1050" b="1" dirty="0"/>
          </a:p>
        </p:txBody>
      </p:sp>
    </p:spTree>
    <p:extLst>
      <p:ext uri="{BB962C8B-B14F-4D97-AF65-F5344CB8AC3E}">
        <p14:creationId xmlns:p14="http://schemas.microsoft.com/office/powerpoint/2010/main" val="5995367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g2ea6e1e89e1_0_1139"/>
          <p:cNvSpPr txBox="1">
            <a:spLocks noGrp="1"/>
          </p:cNvSpPr>
          <p:nvPr>
            <p:ph type="title"/>
          </p:nvPr>
        </p:nvSpPr>
        <p:spPr>
          <a:xfrm>
            <a:off x="457200" y="205978"/>
            <a:ext cx="8229600" cy="857400"/>
          </a:xfrm>
          <a:prstGeom prst="rect">
            <a:avLst/>
          </a:prstGeom>
          <a:noFill/>
          <a:ln>
            <a:noFill/>
          </a:ln>
        </p:spPr>
        <p:txBody>
          <a:bodyPr spcFirstLastPara="1" wrap="square" lIns="68575" tIns="34275" rIns="68575" bIns="34275" anchor="ctr" anchorCtr="0">
            <a:normAutofit/>
          </a:bodyPr>
          <a:lstStyle/>
          <a:p>
            <a:pPr marL="0" lvl="0" indent="0" algn="l" rtl="0">
              <a:lnSpc>
                <a:spcPct val="100000"/>
              </a:lnSpc>
              <a:spcBef>
                <a:spcPts val="0"/>
              </a:spcBef>
              <a:spcAft>
                <a:spcPts val="0"/>
              </a:spcAft>
              <a:buClr>
                <a:schemeClr val="dk1"/>
              </a:buClr>
              <a:buSzPts val="3300"/>
              <a:buFont typeface="Open Sans"/>
              <a:buNone/>
            </a:pPr>
            <a:r>
              <a:rPr lang="en"/>
              <a:t>Image matching</a:t>
            </a:r>
            <a:endParaRPr/>
          </a:p>
        </p:txBody>
      </p:sp>
      <p:pic>
        <p:nvPicPr>
          <p:cNvPr id="296" name="Google Shape;296;g2ea6e1e89e1_0_1139" descr="http://farm1.static.flickr.com/47/136915456_c6f719ea3f.jpg?v=0"/>
          <p:cNvPicPr preferRelativeResize="0"/>
          <p:nvPr/>
        </p:nvPicPr>
        <p:blipFill rotWithShape="1">
          <a:blip r:embed="rId3">
            <a:alphaModFix/>
          </a:blip>
          <a:srcRect/>
          <a:stretch/>
        </p:blipFill>
        <p:spPr>
          <a:xfrm>
            <a:off x="905620" y="2127171"/>
            <a:ext cx="2962275" cy="2221706"/>
          </a:xfrm>
          <a:prstGeom prst="rect">
            <a:avLst/>
          </a:prstGeom>
          <a:noFill/>
          <a:ln>
            <a:noFill/>
          </a:ln>
        </p:spPr>
      </p:pic>
      <p:sp>
        <p:nvSpPr>
          <p:cNvPr id="297" name="Google Shape;297;g2ea6e1e89e1_0_1139"/>
          <p:cNvSpPr txBox="1"/>
          <p:nvPr/>
        </p:nvSpPr>
        <p:spPr>
          <a:xfrm>
            <a:off x="1029408" y="4502613"/>
            <a:ext cx="2714700" cy="253800"/>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 sz="1200" b="0" i="0" u="none" strike="noStrike" cap="none" dirty="0">
                <a:solidFill>
                  <a:schemeClr val="dk1"/>
                </a:solidFill>
                <a:latin typeface="Open Sans"/>
                <a:ea typeface="Open Sans"/>
                <a:cs typeface="Open Sans"/>
                <a:sym typeface="Open Sans"/>
              </a:rPr>
              <a:t>by </a:t>
            </a:r>
            <a:r>
              <a:rPr lang="en" sz="1200" b="0" i="0" u="sng" strike="noStrike" cap="none" dirty="0">
                <a:solidFill>
                  <a:schemeClr val="dk1"/>
                </a:solidFill>
                <a:latin typeface="Open Sans"/>
                <a:ea typeface="Open Sans"/>
                <a:cs typeface="Open Sans"/>
                <a:sym typeface="Open Sans"/>
                <a:hlinkClick r:id="rId4">
                  <a:extLst>
                    <a:ext uri="{A12FA001-AC4F-418D-AE19-62706E023703}">
                      <ahyp:hlinkClr xmlns:ahyp="http://schemas.microsoft.com/office/drawing/2018/hyperlinkcolor" val="tx"/>
                    </a:ext>
                  </a:extLst>
                </a:hlinkClick>
              </a:rPr>
              <a:t>Diva Sian</a:t>
            </a:r>
            <a:endParaRPr sz="1200" b="0" i="0" u="none" strike="noStrike" cap="none" dirty="0">
              <a:solidFill>
                <a:schemeClr val="dk1"/>
              </a:solidFill>
              <a:latin typeface="Open Sans"/>
              <a:ea typeface="Open Sans"/>
              <a:cs typeface="Open Sans"/>
              <a:sym typeface="Open Sans"/>
            </a:endParaRPr>
          </a:p>
        </p:txBody>
      </p:sp>
      <p:sp>
        <p:nvSpPr>
          <p:cNvPr id="298" name="Google Shape;298;g2ea6e1e89e1_0_1139"/>
          <p:cNvSpPr txBox="1"/>
          <p:nvPr/>
        </p:nvSpPr>
        <p:spPr>
          <a:xfrm>
            <a:off x="4849590" y="4531188"/>
            <a:ext cx="2714700" cy="253800"/>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Open Sans"/>
                <a:ea typeface="Open Sans"/>
                <a:cs typeface="Open Sans"/>
                <a:sym typeface="Open Sans"/>
              </a:rPr>
              <a:t>by </a:t>
            </a:r>
            <a:r>
              <a:rPr lang="en" sz="1200" b="0" i="0" u="sng" strike="noStrike" cap="none">
                <a:solidFill>
                  <a:schemeClr val="dk1"/>
                </a:solidFill>
                <a:latin typeface="Open Sans"/>
                <a:ea typeface="Open Sans"/>
                <a:cs typeface="Open Sans"/>
                <a:sym typeface="Open Sans"/>
                <a:hlinkClick r:id="rId5">
                  <a:extLst>
                    <a:ext uri="{A12FA001-AC4F-418D-AE19-62706E023703}">
                      <ahyp:hlinkClr xmlns:ahyp="http://schemas.microsoft.com/office/drawing/2018/hyperlinkcolor" val="tx"/>
                    </a:ext>
                  </a:extLst>
                </a:hlinkClick>
              </a:rPr>
              <a:t>swashford</a:t>
            </a:r>
            <a:endParaRPr sz="1200" b="0" i="0" u="none" strike="noStrike" cap="none">
              <a:solidFill>
                <a:schemeClr val="dk1"/>
              </a:solidFill>
              <a:latin typeface="Open Sans"/>
              <a:ea typeface="Open Sans"/>
              <a:cs typeface="Open Sans"/>
              <a:sym typeface="Open Sans"/>
            </a:endParaRPr>
          </a:p>
        </p:txBody>
      </p:sp>
      <p:pic>
        <p:nvPicPr>
          <p:cNvPr id="299" name="Google Shape;299;g2ea6e1e89e1_0_1139" descr="http://farm1.static.flickr.com/150/428567562_c51726836e.jpg?v=1174430488"/>
          <p:cNvPicPr preferRelativeResize="0"/>
          <p:nvPr/>
        </p:nvPicPr>
        <p:blipFill rotWithShape="1">
          <a:blip r:embed="rId6">
            <a:alphaModFix/>
          </a:blip>
          <a:srcRect/>
          <a:stretch/>
        </p:blipFill>
        <p:spPr>
          <a:xfrm>
            <a:off x="4971035" y="1159338"/>
            <a:ext cx="2507456" cy="3343275"/>
          </a:xfrm>
          <a:prstGeom prst="rect">
            <a:avLst/>
          </a:prstGeom>
          <a:noFill/>
          <a:ln>
            <a:noFill/>
          </a:ln>
        </p:spPr>
      </p:pic>
      <p:sp>
        <p:nvSpPr>
          <p:cNvPr id="3" name="TextBox 2">
            <a:extLst>
              <a:ext uri="{FF2B5EF4-FFF2-40B4-BE49-F238E27FC236}">
                <a16:creationId xmlns:a16="http://schemas.microsoft.com/office/drawing/2014/main" id="{B7A5875F-B16D-0B38-99BC-C07289FB07E0}"/>
              </a:ext>
            </a:extLst>
          </p:cNvPr>
          <p:cNvSpPr txBox="1"/>
          <p:nvPr/>
        </p:nvSpPr>
        <p:spPr>
          <a:xfrm>
            <a:off x="277590" y="1019328"/>
            <a:ext cx="4572000" cy="954107"/>
          </a:xfrm>
          <a:prstGeom prst="rect">
            <a:avLst/>
          </a:prstGeom>
          <a:noFill/>
        </p:spPr>
        <p:txBody>
          <a:bodyPr wrap="square">
            <a:spAutoFit/>
          </a:bodyPr>
          <a:lstStyle/>
          <a:p>
            <a:pPr>
              <a:buNone/>
            </a:pPr>
            <a:r>
              <a:rPr lang="en-US" b="1" dirty="0"/>
              <a:t>Image Matching</a:t>
            </a:r>
            <a:r>
              <a:rPr lang="en-US" dirty="0"/>
              <a:t> is the process of </a:t>
            </a:r>
            <a:r>
              <a:rPr lang="en-US" b="1" dirty="0"/>
              <a:t>finding corresponding points (or regions)</a:t>
            </a:r>
            <a:r>
              <a:rPr lang="en-US" dirty="0"/>
              <a:t> between two or more images that may depict the </a:t>
            </a:r>
            <a:r>
              <a:rPr lang="en-US" b="1" dirty="0"/>
              <a:t>same scene, object, or pattern</a:t>
            </a:r>
            <a:r>
              <a:rPr lang="en-US" dirty="0"/>
              <a:t>—but under different conditions.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g2ea6e1e89e1_0_1148"/>
          <p:cNvSpPr txBox="1">
            <a:spLocks noGrp="1"/>
          </p:cNvSpPr>
          <p:nvPr>
            <p:ph type="title"/>
          </p:nvPr>
        </p:nvSpPr>
        <p:spPr>
          <a:xfrm>
            <a:off x="457200" y="205978"/>
            <a:ext cx="8229600" cy="857400"/>
          </a:xfrm>
          <a:prstGeom prst="rect">
            <a:avLst/>
          </a:prstGeom>
          <a:noFill/>
          <a:ln>
            <a:noFill/>
          </a:ln>
        </p:spPr>
        <p:txBody>
          <a:bodyPr spcFirstLastPara="1" wrap="square" lIns="68575" tIns="34275" rIns="68575" bIns="34275" anchor="ctr" anchorCtr="0">
            <a:normAutofit/>
          </a:bodyPr>
          <a:lstStyle/>
          <a:p>
            <a:pPr marL="0" lvl="0" indent="0" algn="l" rtl="0">
              <a:lnSpc>
                <a:spcPct val="100000"/>
              </a:lnSpc>
              <a:spcBef>
                <a:spcPts val="0"/>
              </a:spcBef>
              <a:spcAft>
                <a:spcPts val="0"/>
              </a:spcAft>
              <a:buClr>
                <a:schemeClr val="dk1"/>
              </a:buClr>
              <a:buSzPts val="3300"/>
              <a:buFont typeface="Open Sans"/>
              <a:buNone/>
            </a:pPr>
            <a:r>
              <a:rPr lang="en"/>
              <a:t>Harder case</a:t>
            </a:r>
            <a:endParaRPr/>
          </a:p>
        </p:txBody>
      </p:sp>
      <p:pic>
        <p:nvPicPr>
          <p:cNvPr id="306" name="Google Shape;306;g2ea6e1e89e1_0_1148" descr="http://farm1.static.flickr.com/47/136915456_c6f719ea3f.jpg?v=0"/>
          <p:cNvPicPr preferRelativeResize="0"/>
          <p:nvPr/>
        </p:nvPicPr>
        <p:blipFill rotWithShape="1">
          <a:blip r:embed="rId3">
            <a:alphaModFix/>
          </a:blip>
          <a:srcRect/>
          <a:stretch/>
        </p:blipFill>
        <p:spPr>
          <a:xfrm>
            <a:off x="1465489" y="1591015"/>
            <a:ext cx="2962275" cy="2221706"/>
          </a:xfrm>
          <a:prstGeom prst="rect">
            <a:avLst/>
          </a:prstGeom>
          <a:noFill/>
          <a:ln>
            <a:noFill/>
          </a:ln>
        </p:spPr>
      </p:pic>
      <p:sp>
        <p:nvSpPr>
          <p:cNvPr id="307" name="Google Shape;307;g2ea6e1e89e1_0_1148"/>
          <p:cNvSpPr txBox="1"/>
          <p:nvPr/>
        </p:nvSpPr>
        <p:spPr>
          <a:xfrm>
            <a:off x="1522639" y="3869871"/>
            <a:ext cx="2714700" cy="253800"/>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Open Sans"/>
                <a:ea typeface="Open Sans"/>
                <a:cs typeface="Open Sans"/>
                <a:sym typeface="Open Sans"/>
              </a:rPr>
              <a:t>by </a:t>
            </a:r>
            <a:r>
              <a:rPr lang="en" sz="1200" b="0" i="0" u="sng" strike="noStrike" cap="none">
                <a:solidFill>
                  <a:schemeClr val="dk1"/>
                </a:solidFill>
                <a:latin typeface="Open Sans"/>
                <a:ea typeface="Open Sans"/>
                <a:cs typeface="Open Sans"/>
                <a:sym typeface="Open Sans"/>
                <a:hlinkClick r:id="rId4">
                  <a:extLst>
                    <a:ext uri="{A12FA001-AC4F-418D-AE19-62706E023703}">
                      <ahyp:hlinkClr xmlns:ahyp="http://schemas.microsoft.com/office/drawing/2018/hyperlinkcolor" val="tx"/>
                    </a:ext>
                  </a:extLst>
                </a:hlinkClick>
              </a:rPr>
              <a:t>Diva Sian</a:t>
            </a:r>
            <a:endParaRPr sz="1200" b="0" i="0" u="none" strike="noStrike" cap="none">
              <a:solidFill>
                <a:schemeClr val="dk1"/>
              </a:solidFill>
              <a:latin typeface="Open Sans"/>
              <a:ea typeface="Open Sans"/>
              <a:cs typeface="Open Sans"/>
              <a:sym typeface="Open Sans"/>
            </a:endParaRPr>
          </a:p>
        </p:txBody>
      </p:sp>
      <p:pic>
        <p:nvPicPr>
          <p:cNvPr id="308" name="Google Shape;308;g2ea6e1e89e1_0_1148" descr="http://farm1.static.flickr.com/133/328570837_37b6289916.jpg?v=0"/>
          <p:cNvPicPr preferRelativeResize="0"/>
          <p:nvPr/>
        </p:nvPicPr>
        <p:blipFill rotWithShape="1">
          <a:blip r:embed="rId5">
            <a:alphaModFix/>
          </a:blip>
          <a:srcRect/>
          <a:stretch/>
        </p:blipFill>
        <p:spPr>
          <a:xfrm>
            <a:off x="4594452" y="1616019"/>
            <a:ext cx="3128962" cy="2196703"/>
          </a:xfrm>
          <a:prstGeom prst="rect">
            <a:avLst/>
          </a:prstGeom>
          <a:noFill/>
          <a:ln>
            <a:noFill/>
          </a:ln>
        </p:spPr>
      </p:pic>
      <p:sp>
        <p:nvSpPr>
          <p:cNvPr id="309" name="Google Shape;309;g2ea6e1e89e1_0_1148"/>
          <p:cNvSpPr txBox="1"/>
          <p:nvPr/>
        </p:nvSpPr>
        <p:spPr>
          <a:xfrm>
            <a:off x="4865915" y="3869871"/>
            <a:ext cx="2714700" cy="253800"/>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Open Sans"/>
                <a:ea typeface="Open Sans"/>
                <a:cs typeface="Open Sans"/>
                <a:sym typeface="Open Sans"/>
              </a:rPr>
              <a:t>by </a:t>
            </a:r>
            <a:r>
              <a:rPr lang="en" sz="1200" b="0" i="0" u="sng" strike="noStrike" cap="none">
                <a:solidFill>
                  <a:schemeClr val="dk1"/>
                </a:solidFill>
                <a:latin typeface="Open Sans"/>
                <a:ea typeface="Open Sans"/>
                <a:cs typeface="Open Sans"/>
                <a:sym typeface="Open Sans"/>
                <a:hlinkClick r:id="rId6">
                  <a:extLst>
                    <a:ext uri="{A12FA001-AC4F-418D-AE19-62706E023703}">
                      <ahyp:hlinkClr xmlns:ahyp="http://schemas.microsoft.com/office/drawing/2018/hyperlinkcolor" val="tx"/>
                    </a:ext>
                  </a:extLst>
                </a:hlinkClick>
              </a:rPr>
              <a:t>scgbt</a:t>
            </a:r>
            <a:endParaRPr sz="1200" b="0" i="0" u="none" strike="noStrike" cap="none">
              <a:solidFill>
                <a:schemeClr val="dk1"/>
              </a:solidFill>
              <a:latin typeface="Open Sans"/>
              <a:ea typeface="Open Sans"/>
              <a:cs typeface="Open Sans"/>
              <a:sym typeface="Open Sans"/>
            </a:endParaRPr>
          </a:p>
        </p:txBody>
      </p:sp>
      <p:sp>
        <p:nvSpPr>
          <p:cNvPr id="3" name="TextBox 2">
            <a:extLst>
              <a:ext uri="{FF2B5EF4-FFF2-40B4-BE49-F238E27FC236}">
                <a16:creationId xmlns:a16="http://schemas.microsoft.com/office/drawing/2014/main" id="{FE9BB430-B077-9FE6-9432-1EC7138CFDC3}"/>
              </a:ext>
            </a:extLst>
          </p:cNvPr>
          <p:cNvSpPr txBox="1"/>
          <p:nvPr/>
        </p:nvSpPr>
        <p:spPr>
          <a:xfrm>
            <a:off x="481680" y="4273443"/>
            <a:ext cx="7892167" cy="523220"/>
          </a:xfrm>
          <a:prstGeom prst="rect">
            <a:avLst/>
          </a:prstGeom>
          <a:noFill/>
        </p:spPr>
        <p:txBody>
          <a:bodyPr wrap="square">
            <a:spAutoFit/>
          </a:bodyPr>
          <a:lstStyle/>
          <a:p>
            <a:pPr>
              <a:buFont typeface="Arial" panose="020B0604020202020204" pitchFamily="34" charset="0"/>
              <a:buChar char="•"/>
            </a:pPr>
            <a:r>
              <a:rPr lang="en-US" dirty="0"/>
              <a:t>Matching an image taken at a different angle, under different lighting, and at a different distance.</a:t>
            </a:r>
          </a:p>
          <a:p>
            <a:pPr>
              <a:buFont typeface="Arial" panose="020B0604020202020204" pitchFamily="34" charset="0"/>
              <a:buChar char="•"/>
            </a:pPr>
            <a:r>
              <a:rPr lang="en-US" b="1" dirty="0"/>
              <a:t>SIFT</a:t>
            </a:r>
            <a:r>
              <a:rPr lang="en-US" dirty="0"/>
              <a:t> extracts </a:t>
            </a:r>
            <a:r>
              <a:rPr lang="en-US" dirty="0" err="1"/>
              <a:t>keypoints</a:t>
            </a:r>
            <a:r>
              <a:rPr lang="en-US" dirty="0"/>
              <a:t> and descriptors that are still </a:t>
            </a:r>
            <a:r>
              <a:rPr lang="en-US" b="1" dirty="0"/>
              <a:t>matchable</a:t>
            </a:r>
            <a:r>
              <a:rPr lang="en-US" dirty="0"/>
              <a:t> under all these variations.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Google Shape;330;g2ea6e1e89e1_0_1170"/>
          <p:cNvSpPr txBox="1">
            <a:spLocks noGrp="1"/>
          </p:cNvSpPr>
          <p:nvPr>
            <p:ph type="title"/>
          </p:nvPr>
        </p:nvSpPr>
        <p:spPr>
          <a:xfrm>
            <a:off x="457200" y="205978"/>
            <a:ext cx="8229600" cy="857400"/>
          </a:xfrm>
          <a:prstGeom prst="rect">
            <a:avLst/>
          </a:prstGeom>
          <a:noFill/>
          <a:ln>
            <a:noFill/>
          </a:ln>
        </p:spPr>
        <p:txBody>
          <a:bodyPr spcFirstLastPara="1" wrap="square" lIns="68575" tIns="34275" rIns="68575" bIns="34275" anchor="ctr" anchorCtr="0">
            <a:normAutofit/>
          </a:bodyPr>
          <a:lstStyle/>
          <a:p>
            <a:pPr marL="0" lvl="0" indent="0" algn="l" rtl="0">
              <a:lnSpc>
                <a:spcPct val="100000"/>
              </a:lnSpc>
              <a:spcBef>
                <a:spcPts val="0"/>
              </a:spcBef>
              <a:spcAft>
                <a:spcPts val="0"/>
              </a:spcAft>
              <a:buClr>
                <a:schemeClr val="dk1"/>
              </a:buClr>
              <a:buSzPts val="3300"/>
              <a:buFont typeface="Open Sans"/>
              <a:buNone/>
            </a:pPr>
            <a:r>
              <a:rPr lang="en"/>
              <a:t>Feature matching for object search</a:t>
            </a:r>
            <a:endParaRPr/>
          </a:p>
        </p:txBody>
      </p:sp>
      <p:pic>
        <p:nvPicPr>
          <p:cNvPr id="331" name="Google Shape;331;g2ea6e1e89e1_0_1170" descr="featExtract1"/>
          <p:cNvPicPr preferRelativeResize="0"/>
          <p:nvPr/>
        </p:nvPicPr>
        <p:blipFill rotWithShape="1">
          <a:blip r:embed="rId3">
            <a:alphaModFix/>
          </a:blip>
          <a:srcRect/>
          <a:stretch/>
        </p:blipFill>
        <p:spPr>
          <a:xfrm>
            <a:off x="1649185" y="1387928"/>
            <a:ext cx="2134791" cy="2863453"/>
          </a:xfrm>
          <a:prstGeom prst="rect">
            <a:avLst/>
          </a:prstGeom>
          <a:noFill/>
          <a:ln>
            <a:noFill/>
          </a:ln>
        </p:spPr>
      </p:pic>
      <p:pic>
        <p:nvPicPr>
          <p:cNvPr id="332" name="Google Shape;332;g2ea6e1e89e1_0_1170" descr="featExtract2"/>
          <p:cNvPicPr preferRelativeResize="0"/>
          <p:nvPr/>
        </p:nvPicPr>
        <p:blipFill rotWithShape="1">
          <a:blip r:embed="rId4">
            <a:alphaModFix/>
          </a:blip>
          <a:srcRect/>
          <a:stretch/>
        </p:blipFill>
        <p:spPr>
          <a:xfrm>
            <a:off x="4335236" y="1478416"/>
            <a:ext cx="3314701" cy="2652713"/>
          </a:xfrm>
          <a:prstGeom prst="rect">
            <a:avLst/>
          </a:prstGeom>
          <a:noFill/>
          <a:ln>
            <a:noFill/>
          </a:ln>
        </p:spPr>
      </p:pic>
      <p:sp>
        <p:nvSpPr>
          <p:cNvPr id="3" name="TextBox 2">
            <a:extLst>
              <a:ext uri="{FF2B5EF4-FFF2-40B4-BE49-F238E27FC236}">
                <a16:creationId xmlns:a16="http://schemas.microsoft.com/office/drawing/2014/main" id="{EDC4DD8F-F8EB-939D-0D67-0CBB9DC7B791}"/>
              </a:ext>
            </a:extLst>
          </p:cNvPr>
          <p:cNvSpPr txBox="1"/>
          <p:nvPr/>
        </p:nvSpPr>
        <p:spPr>
          <a:xfrm>
            <a:off x="430579" y="4414302"/>
            <a:ext cx="8350813" cy="307777"/>
          </a:xfrm>
          <a:prstGeom prst="rect">
            <a:avLst/>
          </a:prstGeom>
          <a:noFill/>
        </p:spPr>
        <p:txBody>
          <a:bodyPr wrap="square">
            <a:spAutoFit/>
          </a:bodyPr>
          <a:lstStyle/>
          <a:p>
            <a:r>
              <a:rPr lang="en-US" dirty="0">
                <a:solidFill>
                  <a:srgbClr val="424242"/>
                </a:solidFill>
                <a:latin typeface="Segoe UI" panose="020B0502040204020203" pitchFamily="34" charset="0"/>
              </a:rPr>
              <a:t>A</a:t>
            </a:r>
            <a:r>
              <a:rPr lang="en-US" b="0" i="0" dirty="0">
                <a:solidFill>
                  <a:srgbClr val="424242"/>
                </a:solidFill>
                <a:effectLst/>
                <a:latin typeface="Segoe UI" panose="020B0502040204020203" pitchFamily="34" charset="0"/>
              </a:rPr>
              <a:t>pplication of feature matching in identifying and locating objects within different contexts</a:t>
            </a:r>
            <a:endParaRPr lang="en-US"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Google Shape;337;g2ea6e1e89e1_0_1176"/>
          <p:cNvSpPr txBox="1">
            <a:spLocks noGrp="1"/>
          </p:cNvSpPr>
          <p:nvPr>
            <p:ph type="title"/>
          </p:nvPr>
        </p:nvSpPr>
        <p:spPr>
          <a:xfrm>
            <a:off x="457200" y="205978"/>
            <a:ext cx="8229600" cy="857400"/>
          </a:xfrm>
          <a:prstGeom prst="rect">
            <a:avLst/>
          </a:prstGeom>
          <a:noFill/>
          <a:ln>
            <a:noFill/>
          </a:ln>
        </p:spPr>
        <p:txBody>
          <a:bodyPr spcFirstLastPara="1" wrap="square" lIns="68575" tIns="34275" rIns="68575" bIns="34275" anchor="ctr" anchorCtr="0">
            <a:normAutofit/>
          </a:bodyPr>
          <a:lstStyle/>
          <a:p>
            <a:pPr marL="0" lvl="0" indent="0" algn="l" rtl="0">
              <a:lnSpc>
                <a:spcPct val="100000"/>
              </a:lnSpc>
              <a:spcBef>
                <a:spcPts val="0"/>
              </a:spcBef>
              <a:spcAft>
                <a:spcPts val="0"/>
              </a:spcAft>
              <a:buClr>
                <a:schemeClr val="dk1"/>
              </a:buClr>
              <a:buSzPts val="3300"/>
              <a:buFont typeface="Open Sans"/>
              <a:buNone/>
            </a:pPr>
            <a:r>
              <a:rPr lang="en"/>
              <a:t>Feature Matching</a:t>
            </a:r>
            <a:endParaRPr/>
          </a:p>
        </p:txBody>
      </p:sp>
      <p:pic>
        <p:nvPicPr>
          <p:cNvPr id="338" name="Google Shape;338;g2ea6e1e89e1_0_1176" descr="featExtract1"/>
          <p:cNvPicPr preferRelativeResize="0"/>
          <p:nvPr/>
        </p:nvPicPr>
        <p:blipFill rotWithShape="1">
          <a:blip r:embed="rId3">
            <a:alphaModFix/>
          </a:blip>
          <a:srcRect/>
          <a:stretch/>
        </p:blipFill>
        <p:spPr>
          <a:xfrm>
            <a:off x="1649185" y="1521938"/>
            <a:ext cx="2134791" cy="2863453"/>
          </a:xfrm>
          <a:prstGeom prst="rect">
            <a:avLst/>
          </a:prstGeom>
          <a:noFill/>
          <a:ln>
            <a:noFill/>
          </a:ln>
        </p:spPr>
      </p:pic>
      <p:pic>
        <p:nvPicPr>
          <p:cNvPr id="339" name="Google Shape;339;g2ea6e1e89e1_0_1176" descr="featExtract2"/>
          <p:cNvPicPr preferRelativeResize="0"/>
          <p:nvPr/>
        </p:nvPicPr>
        <p:blipFill rotWithShape="1">
          <a:blip r:embed="rId4">
            <a:alphaModFix/>
          </a:blip>
          <a:srcRect/>
          <a:stretch/>
        </p:blipFill>
        <p:spPr>
          <a:xfrm>
            <a:off x="4335236" y="1612426"/>
            <a:ext cx="3314701" cy="2652713"/>
          </a:xfrm>
          <a:prstGeom prst="rect">
            <a:avLst/>
          </a:prstGeom>
          <a:noFill/>
          <a:ln>
            <a:noFill/>
          </a:ln>
        </p:spPr>
      </p:pic>
      <p:pic>
        <p:nvPicPr>
          <p:cNvPr id="340" name="Google Shape;340;g2ea6e1e89e1_0_1176" descr="featData2"/>
          <p:cNvPicPr preferRelativeResize="0"/>
          <p:nvPr/>
        </p:nvPicPr>
        <p:blipFill rotWithShape="1">
          <a:blip r:embed="rId5">
            <a:alphaModFix/>
          </a:blip>
          <a:srcRect/>
          <a:stretch/>
        </p:blipFill>
        <p:spPr>
          <a:xfrm>
            <a:off x="3452473" y="3896726"/>
            <a:ext cx="1193006" cy="1193006"/>
          </a:xfrm>
          <a:prstGeom prst="rect">
            <a:avLst/>
          </a:prstGeom>
          <a:noFill/>
          <a:ln w="19050" cap="flat" cmpd="sng">
            <a:solidFill>
              <a:schemeClr val="dk1"/>
            </a:solidFill>
            <a:prstDash val="solid"/>
            <a:miter lim="800000"/>
            <a:headEnd type="none" w="sm" len="sm"/>
            <a:tailEnd type="none" w="sm" len="sm"/>
          </a:ln>
          <a:effectLst>
            <a:outerShdw blurRad="50800" dist="38100" dir="2700000" algn="tl" rotWithShape="0">
              <a:srgbClr val="000000">
                <a:alpha val="40000"/>
              </a:srgbClr>
            </a:outerShdw>
          </a:effectLst>
        </p:spPr>
      </p:pic>
      <p:pic>
        <p:nvPicPr>
          <p:cNvPr id="341" name="Google Shape;341;g2ea6e1e89e1_0_1176" descr="featData1"/>
          <p:cNvPicPr preferRelativeResize="0"/>
          <p:nvPr/>
        </p:nvPicPr>
        <p:blipFill rotWithShape="1">
          <a:blip r:embed="rId6">
            <a:alphaModFix/>
          </a:blip>
          <a:srcRect/>
          <a:stretch/>
        </p:blipFill>
        <p:spPr>
          <a:xfrm>
            <a:off x="5036345" y="3915266"/>
            <a:ext cx="1193006" cy="1198959"/>
          </a:xfrm>
          <a:prstGeom prst="rect">
            <a:avLst/>
          </a:prstGeom>
          <a:noFill/>
          <a:ln w="19050" cap="flat" cmpd="sng">
            <a:solidFill>
              <a:schemeClr val="dk1"/>
            </a:solidFill>
            <a:prstDash val="solid"/>
            <a:miter lim="800000"/>
            <a:headEnd type="none" w="sm" len="sm"/>
            <a:tailEnd type="none" w="sm" len="sm"/>
          </a:ln>
          <a:effectLst>
            <a:outerShdw blurRad="50800" dist="38100" dir="2700000" algn="tl" rotWithShape="0">
              <a:srgbClr val="000000">
                <a:alpha val="40000"/>
              </a:srgbClr>
            </a:outerShdw>
          </a:effectLst>
        </p:spPr>
      </p:pic>
      <p:sp>
        <p:nvSpPr>
          <p:cNvPr id="342" name="Google Shape;342;g2ea6e1e89e1_0_1176"/>
          <p:cNvSpPr/>
          <p:nvPr/>
        </p:nvSpPr>
        <p:spPr>
          <a:xfrm rot="2384831">
            <a:off x="3111399" y="3583799"/>
            <a:ext cx="565373" cy="514478"/>
          </a:xfrm>
          <a:prstGeom prst="rightArrow">
            <a:avLst>
              <a:gd name="adj1" fmla="val 50000"/>
              <a:gd name="adj2" fmla="val 49997"/>
            </a:avLst>
          </a:prstGeom>
          <a:solidFill>
            <a:srgbClr val="B7CCE4"/>
          </a:solidFill>
          <a:ln w="31750" cap="flat" cmpd="sng">
            <a:solidFill>
              <a:schemeClr val="dk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Open Sans"/>
              <a:ea typeface="Open Sans"/>
              <a:cs typeface="Open Sans"/>
              <a:sym typeface="Open Sans"/>
            </a:endParaRPr>
          </a:p>
        </p:txBody>
      </p:sp>
      <p:sp>
        <p:nvSpPr>
          <p:cNvPr id="343" name="Google Shape;343;g2ea6e1e89e1_0_1176"/>
          <p:cNvSpPr/>
          <p:nvPr/>
        </p:nvSpPr>
        <p:spPr>
          <a:xfrm rot="7715523">
            <a:off x="5800069" y="3589953"/>
            <a:ext cx="515093" cy="514249"/>
          </a:xfrm>
          <a:prstGeom prst="rightArrow">
            <a:avLst>
              <a:gd name="adj1" fmla="val 50000"/>
              <a:gd name="adj2" fmla="val 49997"/>
            </a:avLst>
          </a:prstGeom>
          <a:solidFill>
            <a:srgbClr val="B7CCE4"/>
          </a:solidFill>
          <a:ln w="31750" cap="flat" cmpd="sng">
            <a:solidFill>
              <a:schemeClr val="dk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Open Sans"/>
              <a:ea typeface="Open Sans"/>
              <a:cs typeface="Open Sans"/>
              <a:sym typeface="Open Sans"/>
            </a:endParaRPr>
          </a:p>
        </p:txBody>
      </p:sp>
      <p:sp>
        <p:nvSpPr>
          <p:cNvPr id="3" name="TextBox 2">
            <a:extLst>
              <a:ext uri="{FF2B5EF4-FFF2-40B4-BE49-F238E27FC236}">
                <a16:creationId xmlns:a16="http://schemas.microsoft.com/office/drawing/2014/main" id="{CE3158E2-9F12-AA68-B68A-28B6A7F651F3}"/>
              </a:ext>
            </a:extLst>
          </p:cNvPr>
          <p:cNvSpPr txBox="1"/>
          <p:nvPr/>
        </p:nvSpPr>
        <p:spPr>
          <a:xfrm>
            <a:off x="291662" y="774075"/>
            <a:ext cx="8560676" cy="738664"/>
          </a:xfrm>
          <a:prstGeom prst="rect">
            <a:avLst/>
          </a:prstGeom>
          <a:noFill/>
        </p:spPr>
        <p:txBody>
          <a:bodyPr wrap="square">
            <a:spAutoFit/>
          </a:bodyPr>
          <a:lstStyle/>
          <a:p>
            <a:r>
              <a:rPr lang="en-US" b="0" i="0" dirty="0">
                <a:solidFill>
                  <a:srgbClr val="424242"/>
                </a:solidFill>
                <a:effectLst/>
                <a:latin typeface="Segoe UI" panose="020B0502040204020203" pitchFamily="34" charset="0"/>
              </a:rPr>
              <a:t>zooms in on the matched features from both images, showing how specific patterns or textures are identified and matched. This highlights the precision of feature matching in recognizing and locating objects based on distinct visual features, even when the object is part of a larger, more complex scene.</a:t>
            </a:r>
            <a:endParaRPr lang="en-US"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Google Shape;348;g2ea6e1e89e1_1_1"/>
          <p:cNvSpPr txBox="1">
            <a:spLocks noGrp="1"/>
          </p:cNvSpPr>
          <p:nvPr>
            <p:ph type="title"/>
          </p:nvPr>
        </p:nvSpPr>
        <p:spPr>
          <a:xfrm>
            <a:off x="0" y="0"/>
            <a:ext cx="8229600" cy="857400"/>
          </a:xfrm>
          <a:prstGeom prst="rect">
            <a:avLst/>
          </a:prstGeom>
        </p:spPr>
        <p:txBody>
          <a:bodyPr spcFirstLastPara="1" wrap="square" lIns="68575" tIns="34275" rIns="68575" bIns="34275" anchor="ctr" anchorCtr="0">
            <a:normAutofit/>
          </a:bodyPr>
          <a:lstStyle/>
          <a:p>
            <a:pPr marL="0" lvl="0" indent="0" algn="l" rtl="0">
              <a:spcBef>
                <a:spcPts val="0"/>
              </a:spcBef>
              <a:spcAft>
                <a:spcPts val="0"/>
              </a:spcAft>
              <a:buNone/>
            </a:pPr>
            <a:r>
              <a:rPr lang="en" dirty="0"/>
              <a:t>Object matching</a:t>
            </a:r>
            <a:endParaRPr dirty="0"/>
          </a:p>
        </p:txBody>
      </p:sp>
      <p:pic>
        <p:nvPicPr>
          <p:cNvPr id="349" name="Google Shape;349;g2ea6e1e89e1_1_1"/>
          <p:cNvPicPr preferRelativeResize="0"/>
          <p:nvPr/>
        </p:nvPicPr>
        <p:blipFill>
          <a:blip r:embed="rId3">
            <a:alphaModFix/>
          </a:blip>
          <a:stretch>
            <a:fillRect/>
          </a:stretch>
        </p:blipFill>
        <p:spPr>
          <a:xfrm>
            <a:off x="339443" y="946931"/>
            <a:ext cx="6969349" cy="3427976"/>
          </a:xfrm>
          <a:prstGeom prst="rect">
            <a:avLst/>
          </a:prstGeom>
          <a:noFill/>
          <a:ln>
            <a:noFill/>
          </a:ln>
        </p:spPr>
      </p:pic>
      <p:sp>
        <p:nvSpPr>
          <p:cNvPr id="3" name="TextBox 2">
            <a:extLst>
              <a:ext uri="{FF2B5EF4-FFF2-40B4-BE49-F238E27FC236}">
                <a16:creationId xmlns:a16="http://schemas.microsoft.com/office/drawing/2014/main" id="{A663E628-E794-DA23-403C-3FFA101072E7}"/>
              </a:ext>
            </a:extLst>
          </p:cNvPr>
          <p:cNvSpPr txBox="1"/>
          <p:nvPr/>
        </p:nvSpPr>
        <p:spPr>
          <a:xfrm>
            <a:off x="7481717" y="1040348"/>
            <a:ext cx="1495765" cy="738664"/>
          </a:xfrm>
          <a:prstGeom prst="rect">
            <a:avLst/>
          </a:prstGeom>
          <a:noFill/>
        </p:spPr>
        <p:txBody>
          <a:bodyPr wrap="square">
            <a:spAutoFit/>
          </a:bodyPr>
          <a:lstStyle/>
          <a:p>
            <a:r>
              <a:rPr lang="en-US" dirty="0">
                <a:solidFill>
                  <a:srgbClr val="424242"/>
                </a:solidFill>
                <a:latin typeface="Segoe UI" panose="020B0502040204020203" pitchFamily="34" charset="0"/>
              </a:rPr>
              <a:t>O</a:t>
            </a:r>
            <a:r>
              <a:rPr lang="en-US" b="0" i="0" dirty="0">
                <a:solidFill>
                  <a:srgbClr val="424242"/>
                </a:solidFill>
                <a:effectLst/>
                <a:latin typeface="Segoe UI" panose="020B0502040204020203" pitchFamily="34" charset="0"/>
              </a:rPr>
              <a:t>bject matching using a template image.</a:t>
            </a:r>
            <a:endParaRPr lang="en-US" dirty="0"/>
          </a:p>
        </p:txBody>
      </p:sp>
      <p:sp>
        <p:nvSpPr>
          <p:cNvPr id="5" name="TextBox 4">
            <a:extLst>
              <a:ext uri="{FF2B5EF4-FFF2-40B4-BE49-F238E27FC236}">
                <a16:creationId xmlns:a16="http://schemas.microsoft.com/office/drawing/2014/main" id="{D16FBAF4-731D-D636-0006-66635CC24AD0}"/>
              </a:ext>
            </a:extLst>
          </p:cNvPr>
          <p:cNvSpPr txBox="1"/>
          <p:nvPr/>
        </p:nvSpPr>
        <p:spPr>
          <a:xfrm>
            <a:off x="276874" y="4374907"/>
            <a:ext cx="8700607" cy="738664"/>
          </a:xfrm>
          <a:prstGeom prst="rect">
            <a:avLst/>
          </a:prstGeom>
          <a:noFill/>
        </p:spPr>
        <p:txBody>
          <a:bodyPr wrap="square">
            <a:spAutoFit/>
          </a:bodyPr>
          <a:lstStyle/>
          <a:p>
            <a:r>
              <a:rPr lang="en-US" dirty="0">
                <a:solidFill>
                  <a:srgbClr val="424242"/>
                </a:solidFill>
                <a:latin typeface="Segoe UI" panose="020B0502040204020203" pitchFamily="34" charset="0"/>
              </a:rPr>
              <a:t>L</a:t>
            </a:r>
            <a:r>
              <a:rPr lang="en-US" b="0" i="0" dirty="0">
                <a:solidFill>
                  <a:srgbClr val="424242"/>
                </a:solidFill>
                <a:effectLst/>
                <a:latin typeface="Segoe UI" panose="020B0502040204020203" pitchFamily="34" charset="0"/>
              </a:rPr>
              <a:t>eft image serves as a template, showing a specific object (a DVD cover), while the right image contains a cluttered scene with multiple objects, including the one from the template. The goal is to use feature matching techniques to identify and locate the template object within the complex scene</a:t>
            </a:r>
            <a:endParaRPr lang="en-US"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Google Shape;354;g2ea6e1e89e1_0_1186"/>
          <p:cNvSpPr txBox="1">
            <a:spLocks noGrp="1"/>
          </p:cNvSpPr>
          <p:nvPr>
            <p:ph type="title"/>
          </p:nvPr>
        </p:nvSpPr>
        <p:spPr>
          <a:xfrm>
            <a:off x="342900" y="194668"/>
            <a:ext cx="8035500" cy="628800"/>
          </a:xfrm>
          <a:prstGeom prst="rect">
            <a:avLst/>
          </a:prstGeom>
          <a:noFill/>
          <a:ln>
            <a:noFill/>
          </a:ln>
        </p:spPr>
        <p:txBody>
          <a:bodyPr spcFirstLastPara="1" wrap="square" lIns="68575" tIns="34275" rIns="68575" bIns="34275" anchor="ctr" anchorCtr="0">
            <a:normAutofit/>
          </a:bodyPr>
          <a:lstStyle/>
          <a:p>
            <a:pPr marL="0" lvl="0" indent="0" algn="l" rtl="0">
              <a:lnSpc>
                <a:spcPct val="100000"/>
              </a:lnSpc>
              <a:spcBef>
                <a:spcPts val="0"/>
              </a:spcBef>
              <a:spcAft>
                <a:spcPts val="0"/>
              </a:spcAft>
              <a:buClr>
                <a:schemeClr val="dk1"/>
              </a:buClr>
              <a:buSzPts val="3300"/>
              <a:buFont typeface="Open Sans"/>
              <a:buNone/>
            </a:pPr>
            <a:r>
              <a:rPr lang="en" b="1"/>
              <a:t>Invariant local features</a:t>
            </a:r>
            <a:endParaRPr/>
          </a:p>
        </p:txBody>
      </p:sp>
      <p:sp>
        <p:nvSpPr>
          <p:cNvPr id="355" name="Google Shape;355;g2ea6e1e89e1_0_1186"/>
          <p:cNvSpPr txBox="1">
            <a:spLocks noGrp="1"/>
          </p:cNvSpPr>
          <p:nvPr>
            <p:ph type="body" idx="1"/>
          </p:nvPr>
        </p:nvSpPr>
        <p:spPr>
          <a:xfrm>
            <a:off x="742950" y="857250"/>
            <a:ext cx="7601100" cy="1257300"/>
          </a:xfrm>
          <a:prstGeom prst="rect">
            <a:avLst/>
          </a:prstGeom>
          <a:noFill/>
          <a:ln>
            <a:noFill/>
          </a:ln>
        </p:spPr>
        <p:txBody>
          <a:bodyPr spcFirstLastPara="1" wrap="square" lIns="68575" tIns="34275" rIns="68575" bIns="34275" anchor="t" anchorCtr="0">
            <a:normAutofit/>
          </a:bodyPr>
          <a:lstStyle/>
          <a:p>
            <a:pPr marL="0" lvl="0" indent="0" algn="l" rtl="0">
              <a:lnSpc>
                <a:spcPct val="100000"/>
              </a:lnSpc>
              <a:spcBef>
                <a:spcPts val="0"/>
              </a:spcBef>
              <a:spcAft>
                <a:spcPts val="0"/>
              </a:spcAft>
              <a:buClr>
                <a:schemeClr val="dk1"/>
              </a:buClr>
              <a:buSzPts val="1800"/>
              <a:buNone/>
            </a:pPr>
            <a:r>
              <a:rPr lang="en" sz="1800"/>
              <a:t>Find features that are invariant to transformations</a:t>
            </a:r>
            <a:endParaRPr/>
          </a:p>
          <a:p>
            <a:pPr marL="558800" lvl="1" indent="-222250" algn="l" rtl="0">
              <a:lnSpc>
                <a:spcPct val="100000"/>
              </a:lnSpc>
              <a:spcBef>
                <a:spcPts val="300"/>
              </a:spcBef>
              <a:spcAft>
                <a:spcPts val="0"/>
              </a:spcAft>
              <a:buClr>
                <a:schemeClr val="dk1"/>
              </a:buClr>
              <a:buSzPts val="1700"/>
              <a:buChar char="–"/>
            </a:pPr>
            <a:r>
              <a:rPr lang="en" sz="1700"/>
              <a:t>geometric invariance:  translation, rotation, scale</a:t>
            </a:r>
            <a:endParaRPr/>
          </a:p>
          <a:p>
            <a:pPr marL="558800" lvl="1" indent="-222250" algn="l" rtl="0">
              <a:lnSpc>
                <a:spcPct val="100000"/>
              </a:lnSpc>
              <a:spcBef>
                <a:spcPts val="300"/>
              </a:spcBef>
              <a:spcAft>
                <a:spcPts val="0"/>
              </a:spcAft>
              <a:buClr>
                <a:schemeClr val="dk1"/>
              </a:buClr>
              <a:buSzPts val="1700"/>
              <a:buChar char="–"/>
            </a:pPr>
            <a:r>
              <a:rPr lang="en" sz="1700"/>
              <a:t>photometric invariance:  brightness, exposure, …</a:t>
            </a:r>
            <a:endParaRPr/>
          </a:p>
        </p:txBody>
      </p:sp>
      <p:pic>
        <p:nvPicPr>
          <p:cNvPr id="356" name="Google Shape;356;g2ea6e1e89e1_0_1186" descr="sift-feat"/>
          <p:cNvPicPr preferRelativeResize="0">
            <a:picLocks noGrp="1"/>
          </p:cNvPicPr>
          <p:nvPr>
            <p:ph type="body" idx="2"/>
          </p:nvPr>
        </p:nvPicPr>
        <p:blipFill rotWithShape="1">
          <a:blip r:embed="rId3">
            <a:alphaModFix/>
          </a:blip>
          <a:srcRect/>
          <a:stretch/>
        </p:blipFill>
        <p:spPr>
          <a:xfrm>
            <a:off x="1657351" y="2000250"/>
            <a:ext cx="5669700" cy="2730300"/>
          </a:xfrm>
          <a:prstGeom prst="rect">
            <a:avLst/>
          </a:prstGeom>
          <a:noFill/>
          <a:ln>
            <a:noFill/>
          </a:ln>
        </p:spPr>
      </p:pic>
      <p:sp>
        <p:nvSpPr>
          <p:cNvPr id="357" name="Google Shape;357;g2ea6e1e89e1_0_1186"/>
          <p:cNvSpPr txBox="1"/>
          <p:nvPr/>
        </p:nvSpPr>
        <p:spPr>
          <a:xfrm>
            <a:off x="3771897" y="4798225"/>
            <a:ext cx="2922900" cy="2847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chemeClr val="dk1"/>
                </a:solidFill>
                <a:latin typeface="Open Sans"/>
                <a:ea typeface="Open Sans"/>
                <a:cs typeface="Open Sans"/>
                <a:sym typeface="Open Sans"/>
              </a:rPr>
              <a:t>Feature Descriptors</a:t>
            </a:r>
            <a:endParaRPr sz="1100" b="0" i="0" u="none" strike="noStrike" cap="none">
              <a:solidFill>
                <a:srgbClr val="000000"/>
              </a:solidFill>
              <a:latin typeface="Arial"/>
              <a:ea typeface="Arial"/>
              <a:cs typeface="Arial"/>
              <a:sym typeface="Arial"/>
            </a:endParaRPr>
          </a:p>
        </p:txBody>
      </p:sp>
      <p:sp>
        <p:nvSpPr>
          <p:cNvPr id="358" name="Google Shape;358;g2ea6e1e89e1_0_1186"/>
          <p:cNvSpPr txBox="1"/>
          <p:nvPr/>
        </p:nvSpPr>
        <p:spPr>
          <a:xfrm>
            <a:off x="6144000" y="2475"/>
            <a:ext cx="30000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solidFill>
                  <a:srgbClr val="000000"/>
                </a:solidFill>
              </a:rPr>
              <a:t>CV </a:t>
            </a:r>
            <a:r>
              <a:rPr lang="en" sz="800"/>
              <a:t>7: Scale Invariant Feature Transform</a:t>
            </a:r>
            <a:endParaRPr sz="800">
              <a:solidFill>
                <a:srgbClr val="000000"/>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g2ea6e1e89e1_0_1193"/>
          <p:cNvSpPr txBox="1">
            <a:spLocks noGrp="1"/>
          </p:cNvSpPr>
          <p:nvPr>
            <p:ph type="title"/>
          </p:nvPr>
        </p:nvSpPr>
        <p:spPr>
          <a:xfrm>
            <a:off x="457200" y="205978"/>
            <a:ext cx="8229600" cy="857400"/>
          </a:xfrm>
          <a:prstGeom prst="rect">
            <a:avLst/>
          </a:prstGeom>
          <a:noFill/>
          <a:ln>
            <a:noFill/>
          </a:ln>
        </p:spPr>
        <p:txBody>
          <a:bodyPr spcFirstLastPara="1" wrap="square" lIns="68575" tIns="34275" rIns="68575" bIns="34275" anchor="ctr" anchorCtr="0">
            <a:normAutofit/>
          </a:bodyPr>
          <a:lstStyle/>
          <a:p>
            <a:pPr marL="0" lvl="0" indent="0" algn="l" rtl="0">
              <a:lnSpc>
                <a:spcPct val="100000"/>
              </a:lnSpc>
              <a:spcBef>
                <a:spcPts val="0"/>
              </a:spcBef>
              <a:spcAft>
                <a:spcPts val="0"/>
              </a:spcAft>
              <a:buClr>
                <a:schemeClr val="dk1"/>
              </a:buClr>
              <a:buSzPts val="3300"/>
              <a:buFont typeface="Open Sans"/>
              <a:buNone/>
            </a:pPr>
            <a:r>
              <a:rPr lang="en"/>
              <a:t>Advantages of local features</a:t>
            </a:r>
            <a:endParaRPr/>
          </a:p>
        </p:txBody>
      </p:sp>
      <p:sp>
        <p:nvSpPr>
          <p:cNvPr id="364" name="Google Shape;364;g2ea6e1e89e1_0_1193"/>
          <p:cNvSpPr txBox="1">
            <a:spLocks noGrp="1"/>
          </p:cNvSpPr>
          <p:nvPr>
            <p:ph type="body" idx="1"/>
          </p:nvPr>
        </p:nvSpPr>
        <p:spPr>
          <a:xfrm>
            <a:off x="457200" y="1200151"/>
            <a:ext cx="8229600" cy="3394500"/>
          </a:xfrm>
          <a:prstGeom prst="rect">
            <a:avLst/>
          </a:prstGeom>
          <a:noFill/>
          <a:ln>
            <a:noFill/>
          </a:ln>
        </p:spPr>
        <p:txBody>
          <a:bodyPr spcFirstLastPara="1" wrap="square" lIns="68575" tIns="34275" rIns="68575" bIns="34275" anchor="t" anchorCtr="0">
            <a:normAutofit/>
          </a:bodyPr>
          <a:lstStyle/>
          <a:p>
            <a:pPr marL="254000" lvl="0" indent="-254000" algn="l" rtl="0">
              <a:lnSpc>
                <a:spcPct val="90000"/>
              </a:lnSpc>
              <a:spcBef>
                <a:spcPts val="0"/>
              </a:spcBef>
              <a:spcAft>
                <a:spcPts val="0"/>
              </a:spcAft>
              <a:buClr>
                <a:schemeClr val="dk1"/>
              </a:buClr>
              <a:buSzPts val="2400"/>
              <a:buFont typeface="Open Sans"/>
              <a:buNone/>
            </a:pPr>
            <a:r>
              <a:rPr lang="en" dirty="0"/>
              <a:t>Locality </a:t>
            </a:r>
            <a:endParaRPr dirty="0"/>
          </a:p>
          <a:p>
            <a:pPr marL="558800" lvl="1" indent="-222250">
              <a:lnSpc>
                <a:spcPct val="90000"/>
              </a:lnSpc>
              <a:spcBef>
                <a:spcPts val="1000"/>
              </a:spcBef>
              <a:buSzPts val="2100"/>
            </a:pPr>
            <a:r>
              <a:rPr lang="en" dirty="0"/>
              <a:t>features are local, so robust to occlusion and clutter </a:t>
            </a:r>
            <a:r>
              <a:rPr lang="en-US" dirty="0"/>
              <a:t>because they focus on small, distinct parts of an image, allowing for reliable detection even when parts of the object are hidden or surrounded by other objects.</a:t>
            </a:r>
            <a:endParaRPr dirty="0"/>
          </a:p>
          <a:p>
            <a:pPr marL="254000" lvl="0" indent="-254000" algn="l" rtl="0">
              <a:lnSpc>
                <a:spcPct val="90000"/>
              </a:lnSpc>
              <a:spcBef>
                <a:spcPts val="1100"/>
              </a:spcBef>
              <a:spcAft>
                <a:spcPts val="0"/>
              </a:spcAft>
              <a:buClr>
                <a:schemeClr val="dk1"/>
              </a:buClr>
              <a:buSzPts val="2400"/>
              <a:buFont typeface="Open Sans"/>
              <a:buNone/>
            </a:pPr>
            <a:r>
              <a:rPr lang="en" dirty="0"/>
              <a:t> Quantity</a:t>
            </a:r>
            <a:endParaRPr dirty="0"/>
          </a:p>
          <a:p>
            <a:pPr marL="558800" lvl="1" indent="-222250">
              <a:lnSpc>
                <a:spcPct val="90000"/>
              </a:lnSpc>
              <a:spcBef>
                <a:spcPts val="1000"/>
              </a:spcBef>
              <a:buSzPts val="2100"/>
            </a:pPr>
            <a:r>
              <a:rPr lang="en-US" dirty="0"/>
              <a:t>A single image can contain hundreds or thousands of local features, providing a rich set of data points for analysis and matching</a:t>
            </a:r>
            <a:endParaRPr dirty="0"/>
          </a:p>
          <a:p>
            <a:pPr marL="254000" lvl="0" indent="-254000" algn="l" rtl="0">
              <a:lnSpc>
                <a:spcPct val="90000"/>
              </a:lnSpc>
              <a:spcBef>
                <a:spcPts val="1100"/>
              </a:spcBef>
              <a:spcAft>
                <a:spcPts val="0"/>
              </a:spcAft>
              <a:buClr>
                <a:schemeClr val="dk1"/>
              </a:buClr>
              <a:buSzPts val="2400"/>
              <a:buFont typeface="Open Sans"/>
              <a:buNone/>
            </a:pPr>
            <a:r>
              <a:rPr lang="en" dirty="0"/>
              <a:t>Distinctiveness: </a:t>
            </a:r>
            <a:endParaRPr dirty="0"/>
          </a:p>
          <a:p>
            <a:pPr marL="558800" lvl="1" indent="-222250">
              <a:lnSpc>
                <a:spcPct val="90000"/>
              </a:lnSpc>
              <a:spcBef>
                <a:spcPts val="1000"/>
              </a:spcBef>
              <a:buSzPts val="2100"/>
            </a:pPr>
            <a:r>
              <a:rPr lang="en-US" dirty="0"/>
              <a:t>enabling the differentiation of objects within a large database</a:t>
            </a:r>
          </a:p>
          <a:p>
            <a:pPr marL="254000" lvl="0" indent="-254000" algn="l" rtl="0">
              <a:lnSpc>
                <a:spcPct val="90000"/>
              </a:lnSpc>
              <a:spcBef>
                <a:spcPts val="1100"/>
              </a:spcBef>
              <a:spcAft>
                <a:spcPts val="0"/>
              </a:spcAft>
              <a:buClr>
                <a:schemeClr val="dk1"/>
              </a:buClr>
              <a:buSzPts val="2400"/>
              <a:buFont typeface="Open Sans"/>
              <a:buNone/>
            </a:pPr>
            <a:r>
              <a:rPr lang="en-US" dirty="0"/>
              <a:t>Efficiency</a:t>
            </a:r>
          </a:p>
          <a:p>
            <a:pPr marL="558800" lvl="1" indent="-222250" algn="l" rtl="0">
              <a:lnSpc>
                <a:spcPct val="90000"/>
              </a:lnSpc>
              <a:spcBef>
                <a:spcPts val="1000"/>
              </a:spcBef>
              <a:spcAft>
                <a:spcPts val="0"/>
              </a:spcAft>
              <a:buClr>
                <a:schemeClr val="dk1"/>
              </a:buClr>
              <a:buSzPts val="2100"/>
              <a:buChar char="–"/>
            </a:pPr>
            <a:r>
              <a:rPr lang="en" dirty="0"/>
              <a:t>real-time performance achievable</a:t>
            </a:r>
            <a:endParaRPr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sp>
        <p:nvSpPr>
          <p:cNvPr id="369" name="Google Shape;369;g2ea6e1e89e1_0_1198"/>
          <p:cNvSpPr txBox="1">
            <a:spLocks noGrp="1"/>
          </p:cNvSpPr>
          <p:nvPr>
            <p:ph type="title"/>
          </p:nvPr>
        </p:nvSpPr>
        <p:spPr>
          <a:xfrm>
            <a:off x="457200" y="205978"/>
            <a:ext cx="8229600" cy="857400"/>
          </a:xfrm>
          <a:prstGeom prst="rect">
            <a:avLst/>
          </a:prstGeom>
          <a:noFill/>
          <a:ln>
            <a:noFill/>
          </a:ln>
        </p:spPr>
        <p:txBody>
          <a:bodyPr spcFirstLastPara="1" wrap="square" lIns="68575" tIns="34275" rIns="68575" bIns="34275" anchor="ctr" anchorCtr="0">
            <a:normAutofit/>
          </a:bodyPr>
          <a:lstStyle/>
          <a:p>
            <a:pPr marL="0" lvl="0" indent="0" algn="l" rtl="0">
              <a:lnSpc>
                <a:spcPct val="100000"/>
              </a:lnSpc>
              <a:spcBef>
                <a:spcPts val="0"/>
              </a:spcBef>
              <a:spcAft>
                <a:spcPts val="0"/>
              </a:spcAft>
              <a:buClr>
                <a:schemeClr val="dk1"/>
              </a:buClr>
              <a:buSzPts val="3300"/>
              <a:buFont typeface="Open Sans"/>
              <a:buNone/>
            </a:pPr>
            <a:r>
              <a:rPr lang="en"/>
              <a:t>More motivation…  </a:t>
            </a:r>
            <a:endParaRPr/>
          </a:p>
        </p:txBody>
      </p:sp>
      <p:sp>
        <p:nvSpPr>
          <p:cNvPr id="370" name="Google Shape;370;g2ea6e1e89e1_0_1198"/>
          <p:cNvSpPr txBox="1">
            <a:spLocks noGrp="1"/>
          </p:cNvSpPr>
          <p:nvPr>
            <p:ph type="body" idx="1"/>
          </p:nvPr>
        </p:nvSpPr>
        <p:spPr>
          <a:xfrm>
            <a:off x="514350" y="1200151"/>
            <a:ext cx="4457700" cy="3394500"/>
          </a:xfrm>
          <a:prstGeom prst="rect">
            <a:avLst/>
          </a:prstGeom>
          <a:noFill/>
          <a:ln>
            <a:noFill/>
          </a:ln>
        </p:spPr>
        <p:txBody>
          <a:bodyPr spcFirstLastPara="1" wrap="square" lIns="68575" tIns="34275" rIns="68575" bIns="34275" anchor="t" anchorCtr="0">
            <a:normAutofit/>
          </a:bodyPr>
          <a:lstStyle/>
          <a:p>
            <a:pPr marL="254000" lvl="0" indent="-254000" algn="l" rtl="0">
              <a:lnSpc>
                <a:spcPct val="100000"/>
              </a:lnSpc>
              <a:spcBef>
                <a:spcPts val="0"/>
              </a:spcBef>
              <a:spcAft>
                <a:spcPts val="0"/>
              </a:spcAft>
              <a:buClr>
                <a:schemeClr val="dk1"/>
              </a:buClr>
              <a:buSzPts val="2100"/>
              <a:buFont typeface="Open Sans"/>
              <a:buNone/>
            </a:pPr>
            <a:r>
              <a:rPr lang="en" sz="2100"/>
              <a:t>Feature points are used for:</a:t>
            </a:r>
            <a:endParaRPr/>
          </a:p>
          <a:p>
            <a:pPr marL="558800" lvl="1" indent="-215900" algn="l" rtl="0">
              <a:lnSpc>
                <a:spcPct val="100000"/>
              </a:lnSpc>
              <a:spcBef>
                <a:spcPts val="400"/>
              </a:spcBef>
              <a:spcAft>
                <a:spcPts val="0"/>
              </a:spcAft>
              <a:buClr>
                <a:schemeClr val="dk1"/>
              </a:buClr>
              <a:buSzPts val="1800"/>
              <a:buChar char="–"/>
            </a:pPr>
            <a:r>
              <a:rPr lang="en" sz="1800"/>
              <a:t>Image alignment </a:t>
            </a:r>
            <a:r>
              <a:rPr lang="en" sz="1500"/>
              <a:t>(e.g., mosaics)</a:t>
            </a:r>
            <a:endParaRPr/>
          </a:p>
          <a:p>
            <a:pPr marL="558800" lvl="1" indent="-215900" algn="l" rtl="0">
              <a:lnSpc>
                <a:spcPct val="100000"/>
              </a:lnSpc>
              <a:spcBef>
                <a:spcPts val="400"/>
              </a:spcBef>
              <a:spcAft>
                <a:spcPts val="0"/>
              </a:spcAft>
              <a:buClr>
                <a:schemeClr val="dk1"/>
              </a:buClr>
              <a:buSzPts val="1800"/>
              <a:buChar char="–"/>
            </a:pPr>
            <a:r>
              <a:rPr lang="en" sz="1800"/>
              <a:t>3D reconstruction</a:t>
            </a:r>
            <a:endParaRPr/>
          </a:p>
          <a:p>
            <a:pPr marL="558800" lvl="1" indent="-215900" algn="l" rtl="0">
              <a:lnSpc>
                <a:spcPct val="100000"/>
              </a:lnSpc>
              <a:spcBef>
                <a:spcPts val="400"/>
              </a:spcBef>
              <a:spcAft>
                <a:spcPts val="0"/>
              </a:spcAft>
              <a:buClr>
                <a:schemeClr val="dk1"/>
              </a:buClr>
              <a:buSzPts val="1800"/>
              <a:buChar char="–"/>
            </a:pPr>
            <a:r>
              <a:rPr lang="en" sz="1800"/>
              <a:t>Motion tracking </a:t>
            </a:r>
            <a:r>
              <a:rPr lang="en" sz="1500"/>
              <a:t>(e.g. for AR)</a:t>
            </a:r>
            <a:endParaRPr/>
          </a:p>
          <a:p>
            <a:pPr marL="558800" lvl="1" indent="-215900" algn="l" rtl="0">
              <a:lnSpc>
                <a:spcPct val="100000"/>
              </a:lnSpc>
              <a:spcBef>
                <a:spcPts val="400"/>
              </a:spcBef>
              <a:spcAft>
                <a:spcPts val="0"/>
              </a:spcAft>
              <a:buClr>
                <a:schemeClr val="dk1"/>
              </a:buClr>
              <a:buSzPts val="1800"/>
              <a:buChar char="–"/>
            </a:pPr>
            <a:r>
              <a:rPr lang="en" sz="1800"/>
              <a:t>Object recognition</a:t>
            </a:r>
            <a:endParaRPr/>
          </a:p>
          <a:p>
            <a:pPr marL="558800" lvl="1" indent="-215900" algn="l" rtl="0">
              <a:lnSpc>
                <a:spcPct val="100000"/>
              </a:lnSpc>
              <a:spcBef>
                <a:spcPts val="400"/>
              </a:spcBef>
              <a:spcAft>
                <a:spcPts val="0"/>
              </a:spcAft>
              <a:buClr>
                <a:schemeClr val="dk1"/>
              </a:buClr>
              <a:buSzPts val="1800"/>
              <a:buChar char="–"/>
            </a:pPr>
            <a:r>
              <a:rPr lang="en" sz="1800"/>
              <a:t>Image retrieval</a:t>
            </a:r>
            <a:endParaRPr/>
          </a:p>
          <a:p>
            <a:pPr marL="558800" lvl="1" indent="-215900" algn="l" rtl="0">
              <a:lnSpc>
                <a:spcPct val="100000"/>
              </a:lnSpc>
              <a:spcBef>
                <a:spcPts val="400"/>
              </a:spcBef>
              <a:spcAft>
                <a:spcPts val="0"/>
              </a:spcAft>
              <a:buClr>
                <a:schemeClr val="dk1"/>
              </a:buClr>
              <a:buSzPts val="1800"/>
              <a:buChar char="–"/>
            </a:pPr>
            <a:r>
              <a:rPr lang="en" sz="1800"/>
              <a:t>Robot/car navigation</a:t>
            </a:r>
            <a:endParaRPr/>
          </a:p>
          <a:p>
            <a:pPr marL="558800" lvl="1" indent="-215900" algn="l" rtl="0">
              <a:lnSpc>
                <a:spcPct val="100000"/>
              </a:lnSpc>
              <a:spcBef>
                <a:spcPts val="400"/>
              </a:spcBef>
              <a:spcAft>
                <a:spcPts val="0"/>
              </a:spcAft>
              <a:buClr>
                <a:schemeClr val="dk1"/>
              </a:buClr>
              <a:buSzPts val="1800"/>
              <a:buChar char="–"/>
            </a:pPr>
            <a:r>
              <a:rPr lang="en" sz="1800"/>
              <a:t>… other</a:t>
            </a:r>
            <a:endParaRPr sz="1800"/>
          </a:p>
        </p:txBody>
      </p:sp>
      <p:pic>
        <p:nvPicPr>
          <p:cNvPr id="371" name="Google Shape;371;g2ea6e1e89e1_0_1198"/>
          <p:cNvPicPr preferRelativeResize="0"/>
          <p:nvPr/>
        </p:nvPicPr>
        <p:blipFill rotWithShape="1">
          <a:blip r:embed="rId3">
            <a:alphaModFix/>
          </a:blip>
          <a:srcRect/>
          <a:stretch/>
        </p:blipFill>
        <p:spPr>
          <a:xfrm>
            <a:off x="4286250" y="1885950"/>
            <a:ext cx="3429000" cy="1928813"/>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g2ea6e1e89e1_0_1204"/>
          <p:cNvSpPr txBox="1">
            <a:spLocks noGrp="1"/>
          </p:cNvSpPr>
          <p:nvPr>
            <p:ph type="title"/>
          </p:nvPr>
        </p:nvSpPr>
        <p:spPr>
          <a:xfrm>
            <a:off x="457200" y="205978"/>
            <a:ext cx="8229600" cy="857400"/>
          </a:xfrm>
          <a:prstGeom prst="rect">
            <a:avLst/>
          </a:prstGeom>
          <a:noFill/>
          <a:ln>
            <a:noFill/>
          </a:ln>
        </p:spPr>
        <p:txBody>
          <a:bodyPr spcFirstLastPara="1" wrap="square" lIns="68575" tIns="34275" rIns="68575" bIns="34275" anchor="ctr" anchorCtr="0">
            <a:normAutofit/>
          </a:bodyPr>
          <a:lstStyle/>
          <a:p>
            <a:pPr marL="0" lvl="0" indent="0" algn="l" rtl="0">
              <a:lnSpc>
                <a:spcPct val="100000"/>
              </a:lnSpc>
              <a:spcBef>
                <a:spcPts val="0"/>
              </a:spcBef>
              <a:spcAft>
                <a:spcPts val="0"/>
              </a:spcAft>
              <a:buClr>
                <a:schemeClr val="dk1"/>
              </a:buClr>
              <a:buSzPts val="3300"/>
              <a:buFont typeface="Open Sans"/>
              <a:buNone/>
            </a:pPr>
            <a:r>
              <a:rPr lang="en"/>
              <a:t>Approach</a:t>
            </a:r>
            <a:endParaRPr/>
          </a:p>
        </p:txBody>
      </p:sp>
      <p:sp>
        <p:nvSpPr>
          <p:cNvPr id="377" name="Google Shape;377;g2ea6e1e89e1_0_1204"/>
          <p:cNvSpPr txBox="1">
            <a:spLocks noGrp="1"/>
          </p:cNvSpPr>
          <p:nvPr>
            <p:ph type="body" idx="1"/>
          </p:nvPr>
        </p:nvSpPr>
        <p:spPr>
          <a:xfrm>
            <a:off x="457200" y="1200151"/>
            <a:ext cx="8229600" cy="3394500"/>
          </a:xfrm>
          <a:prstGeom prst="rect">
            <a:avLst/>
          </a:prstGeom>
          <a:noFill/>
          <a:ln>
            <a:noFill/>
          </a:ln>
        </p:spPr>
        <p:txBody>
          <a:bodyPr spcFirstLastPara="1" wrap="square" lIns="68575" tIns="34275" rIns="68575" bIns="34275" anchor="t" anchorCtr="0">
            <a:normAutofit fontScale="92500" lnSpcReduction="20000"/>
          </a:bodyPr>
          <a:lstStyle/>
          <a:p>
            <a:pPr marL="254000" lvl="0" indent="-254000">
              <a:lnSpc>
                <a:spcPct val="90000"/>
              </a:lnSpc>
              <a:spcBef>
                <a:spcPts val="0"/>
              </a:spcBef>
              <a:buSzPts val="2400"/>
              <a:buNone/>
            </a:pPr>
            <a:r>
              <a:rPr lang="en" b="1" dirty="0"/>
              <a:t>1. Feature detection</a:t>
            </a:r>
            <a:r>
              <a:rPr lang="en" dirty="0"/>
              <a:t>: find it, </a:t>
            </a:r>
            <a:r>
              <a:rPr lang="en-US" dirty="0"/>
              <a:t>identifying and locating distinctive features within an image. The goal is to find </a:t>
            </a:r>
            <a:r>
              <a:rPr lang="en-US" dirty="0" err="1"/>
              <a:t>keypoints</a:t>
            </a:r>
            <a:r>
              <a:rPr lang="en-US" dirty="0"/>
              <a:t> that are stable and can be reliably detected across different images.</a:t>
            </a:r>
            <a:endParaRPr dirty="0"/>
          </a:p>
          <a:p>
            <a:pPr marL="254000" lvl="0" indent="-254000">
              <a:lnSpc>
                <a:spcPct val="90000"/>
              </a:lnSpc>
              <a:spcBef>
                <a:spcPts val="1200"/>
              </a:spcBef>
              <a:buSzPts val="2400"/>
              <a:buNone/>
            </a:pPr>
            <a:r>
              <a:rPr lang="en" b="1" dirty="0"/>
              <a:t>2. Feature descriptor</a:t>
            </a:r>
            <a:r>
              <a:rPr lang="en" dirty="0"/>
              <a:t>: represent it, </a:t>
            </a:r>
            <a:r>
              <a:rPr lang="en-US" dirty="0"/>
              <a:t>Once features are detected, they are represented using descriptors. These descriptors capture the local image information around each </a:t>
            </a:r>
            <a:r>
              <a:rPr lang="en-US" dirty="0" err="1"/>
              <a:t>keypoint</a:t>
            </a:r>
            <a:r>
              <a:rPr lang="en-US" dirty="0"/>
              <a:t>, allowing for a unique and compact representation of the feature</a:t>
            </a:r>
            <a:endParaRPr dirty="0"/>
          </a:p>
          <a:p>
            <a:pPr marL="254000" lvl="0" indent="-254000">
              <a:lnSpc>
                <a:spcPct val="90000"/>
              </a:lnSpc>
              <a:spcBef>
                <a:spcPts val="1200"/>
              </a:spcBef>
              <a:buSzPts val="2400"/>
              <a:buNone/>
            </a:pPr>
            <a:r>
              <a:rPr lang="en" b="1" dirty="0"/>
              <a:t>3. Feature matching</a:t>
            </a:r>
            <a:r>
              <a:rPr lang="en" dirty="0"/>
              <a:t>: match it, </a:t>
            </a:r>
            <a:r>
              <a:rPr lang="en-US" dirty="0"/>
              <a:t>the descriptors are used to match corresponding features between different images. This is crucial for tasks like image alignment, object recognition, and 3D reconstruction.</a:t>
            </a:r>
            <a:endParaRPr dirty="0"/>
          </a:p>
          <a:p>
            <a:pPr marL="254000" lvl="0" indent="-254000" algn="l" rtl="0">
              <a:lnSpc>
                <a:spcPct val="90000"/>
              </a:lnSpc>
              <a:spcBef>
                <a:spcPts val="1200"/>
              </a:spcBef>
              <a:spcAft>
                <a:spcPts val="0"/>
              </a:spcAft>
              <a:buClr>
                <a:schemeClr val="dk1"/>
              </a:buClr>
              <a:buSzPts val="2400"/>
              <a:buFont typeface="Open Sans"/>
              <a:buNone/>
            </a:pPr>
            <a:endParaRPr dirty="0"/>
          </a:p>
          <a:p>
            <a:pPr marL="254000" lvl="0" indent="-254000">
              <a:lnSpc>
                <a:spcPct val="90000"/>
              </a:lnSpc>
              <a:spcBef>
                <a:spcPts val="1200"/>
              </a:spcBef>
              <a:buSzPts val="2400"/>
              <a:buNone/>
            </a:pPr>
            <a:r>
              <a:rPr lang="en" b="1" dirty="0"/>
              <a:t>4. Feature tracking:</a:t>
            </a:r>
            <a:r>
              <a:rPr lang="en" dirty="0"/>
              <a:t> track it, when motion,</a:t>
            </a:r>
            <a:r>
              <a:rPr lang="en-US" dirty="0"/>
              <a:t> feature tracking involves following the detected features across a sequence of images. This is important for applications such as video analysis and motion detection.</a:t>
            </a:r>
            <a:endParaRPr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3" name="Google Shape;383;g2ea6e1e89e1_0_1209"/>
          <p:cNvSpPr txBox="1">
            <a:spLocks noGrp="1"/>
          </p:cNvSpPr>
          <p:nvPr>
            <p:ph type="title"/>
          </p:nvPr>
        </p:nvSpPr>
        <p:spPr>
          <a:xfrm>
            <a:off x="342900" y="0"/>
            <a:ext cx="7658100" cy="857400"/>
          </a:xfrm>
          <a:prstGeom prst="rect">
            <a:avLst/>
          </a:prstGeom>
          <a:noFill/>
          <a:ln>
            <a:noFill/>
          </a:ln>
        </p:spPr>
        <p:txBody>
          <a:bodyPr spcFirstLastPara="1" wrap="square" lIns="68575" tIns="34275" rIns="68575" bIns="34275" anchor="ctr" anchorCtr="0">
            <a:normAutofit/>
          </a:bodyPr>
          <a:lstStyle/>
          <a:p>
            <a:pPr marL="0" lvl="0" indent="0" algn="l" rtl="0">
              <a:lnSpc>
                <a:spcPct val="100000"/>
              </a:lnSpc>
              <a:spcBef>
                <a:spcPts val="0"/>
              </a:spcBef>
              <a:spcAft>
                <a:spcPts val="0"/>
              </a:spcAft>
              <a:buClr>
                <a:schemeClr val="dk1"/>
              </a:buClr>
              <a:buSzPts val="3300"/>
              <a:buFont typeface="Open Sans"/>
              <a:buNone/>
            </a:pPr>
            <a:r>
              <a:rPr lang="en"/>
              <a:t>Local features: main components</a:t>
            </a:r>
            <a:endParaRPr/>
          </a:p>
        </p:txBody>
      </p:sp>
      <p:sp>
        <p:nvSpPr>
          <p:cNvPr id="384" name="Google Shape;384;g2ea6e1e89e1_0_1209"/>
          <p:cNvSpPr txBox="1">
            <a:spLocks noGrp="1"/>
          </p:cNvSpPr>
          <p:nvPr>
            <p:ph type="body" idx="1"/>
          </p:nvPr>
        </p:nvSpPr>
        <p:spPr>
          <a:xfrm>
            <a:off x="457200" y="948553"/>
            <a:ext cx="4285800" cy="3795000"/>
          </a:xfrm>
          <a:prstGeom prst="rect">
            <a:avLst/>
          </a:prstGeom>
          <a:noFill/>
          <a:ln>
            <a:noFill/>
          </a:ln>
        </p:spPr>
        <p:txBody>
          <a:bodyPr spcFirstLastPara="1" wrap="square" lIns="68575" tIns="34275" rIns="68575" bIns="34275" anchor="t" anchorCtr="0">
            <a:normAutofit fontScale="70000" lnSpcReduction="20000"/>
          </a:bodyPr>
          <a:lstStyle/>
          <a:p>
            <a:pPr marL="0" lvl="0" indent="0">
              <a:spcBef>
                <a:spcPts val="0"/>
              </a:spcBef>
              <a:buNone/>
            </a:pPr>
            <a:r>
              <a:rPr lang="en" sz="2100" b="1" dirty="0">
                <a:latin typeface="Open Sans"/>
                <a:ea typeface="Open Sans"/>
                <a:cs typeface="Open Sans"/>
                <a:sym typeface="Open Sans"/>
              </a:rPr>
              <a:t>Detection</a:t>
            </a:r>
            <a:r>
              <a:rPr lang="en" sz="2100" dirty="0">
                <a:latin typeface="Open Sans"/>
                <a:ea typeface="Open Sans"/>
                <a:cs typeface="Open Sans"/>
                <a:sym typeface="Open Sans"/>
              </a:rPr>
              <a:t>: Identify the interest points, </a:t>
            </a:r>
            <a:r>
              <a:rPr lang="en-US" dirty="0"/>
              <a:t>which are distinctive and stable features that can be reliably detected across different images. (Technique: SIFT, Harris Corner Detector)</a:t>
            </a:r>
            <a:endParaRPr dirty="0"/>
          </a:p>
          <a:p>
            <a:pPr marL="381000" lvl="0" indent="-342900" algn="l" rtl="0">
              <a:lnSpc>
                <a:spcPct val="100000"/>
              </a:lnSpc>
              <a:spcBef>
                <a:spcPts val="100"/>
              </a:spcBef>
              <a:spcAft>
                <a:spcPts val="0"/>
              </a:spcAft>
              <a:buClr>
                <a:schemeClr val="dk1"/>
              </a:buClr>
              <a:buSzPts val="800"/>
              <a:buFont typeface="Open Sans"/>
              <a:buNone/>
            </a:pPr>
            <a:endParaRPr sz="800" dirty="0">
              <a:latin typeface="Open Sans"/>
              <a:ea typeface="Open Sans"/>
              <a:cs typeface="Open Sans"/>
              <a:sym typeface="Open Sans"/>
            </a:endParaRPr>
          </a:p>
          <a:p>
            <a:pPr marL="381000" lvl="0" indent="-342900" algn="l" rtl="0">
              <a:lnSpc>
                <a:spcPct val="100000"/>
              </a:lnSpc>
              <a:spcBef>
                <a:spcPts val="100"/>
              </a:spcBef>
              <a:spcAft>
                <a:spcPts val="0"/>
              </a:spcAft>
              <a:buClr>
                <a:schemeClr val="dk1"/>
              </a:buClr>
              <a:buSzPts val="800"/>
              <a:buFont typeface="Open Sans"/>
              <a:buNone/>
            </a:pPr>
            <a:endParaRPr sz="800" dirty="0">
              <a:latin typeface="Open Sans"/>
              <a:ea typeface="Open Sans"/>
              <a:cs typeface="Open Sans"/>
              <a:sym typeface="Open Sans"/>
            </a:endParaRPr>
          </a:p>
          <a:p>
            <a:pPr marL="381000" lvl="0" indent="-342900" algn="l" rtl="0">
              <a:lnSpc>
                <a:spcPct val="100000"/>
              </a:lnSpc>
              <a:spcBef>
                <a:spcPts val="100"/>
              </a:spcBef>
              <a:spcAft>
                <a:spcPts val="0"/>
              </a:spcAft>
              <a:buClr>
                <a:schemeClr val="dk1"/>
              </a:buClr>
              <a:buSzPts val="800"/>
              <a:buFont typeface="Open Sans"/>
              <a:buNone/>
            </a:pPr>
            <a:endParaRPr sz="800" dirty="0">
              <a:latin typeface="Open Sans"/>
              <a:ea typeface="Open Sans"/>
              <a:cs typeface="Open Sans"/>
              <a:sym typeface="Open Sans"/>
            </a:endParaRPr>
          </a:p>
          <a:p>
            <a:pPr marL="381000" lvl="0" indent="-342900" algn="l" rtl="0">
              <a:lnSpc>
                <a:spcPct val="100000"/>
              </a:lnSpc>
              <a:spcBef>
                <a:spcPts val="100"/>
              </a:spcBef>
              <a:spcAft>
                <a:spcPts val="0"/>
              </a:spcAft>
              <a:buClr>
                <a:schemeClr val="dk1"/>
              </a:buClr>
              <a:buSzPts val="800"/>
              <a:buFont typeface="Open Sans"/>
              <a:buNone/>
            </a:pPr>
            <a:endParaRPr sz="800" dirty="0">
              <a:latin typeface="Open Sans"/>
              <a:ea typeface="Open Sans"/>
              <a:cs typeface="Open Sans"/>
              <a:sym typeface="Open Sans"/>
            </a:endParaRPr>
          </a:p>
          <a:p>
            <a:pPr marL="381000" lvl="0" indent="-342900" algn="l" rtl="0">
              <a:lnSpc>
                <a:spcPct val="100000"/>
              </a:lnSpc>
              <a:spcBef>
                <a:spcPts val="100"/>
              </a:spcBef>
              <a:spcAft>
                <a:spcPts val="0"/>
              </a:spcAft>
              <a:buClr>
                <a:schemeClr val="dk1"/>
              </a:buClr>
              <a:buSzPts val="800"/>
              <a:buFont typeface="Open Sans"/>
              <a:buNone/>
            </a:pPr>
            <a:endParaRPr sz="800" dirty="0">
              <a:latin typeface="Open Sans"/>
              <a:ea typeface="Open Sans"/>
              <a:cs typeface="Open Sans"/>
              <a:sym typeface="Open Sans"/>
            </a:endParaRPr>
          </a:p>
          <a:p>
            <a:pPr marL="381000" lvl="0" indent="-342900" algn="l" rtl="0">
              <a:lnSpc>
                <a:spcPct val="100000"/>
              </a:lnSpc>
              <a:spcBef>
                <a:spcPts val="100"/>
              </a:spcBef>
              <a:spcAft>
                <a:spcPts val="0"/>
              </a:spcAft>
              <a:buClr>
                <a:schemeClr val="dk1"/>
              </a:buClr>
              <a:buSzPts val="800"/>
              <a:buFont typeface="Open Sans"/>
              <a:buNone/>
            </a:pPr>
            <a:endParaRPr sz="800" dirty="0">
              <a:latin typeface="Open Sans"/>
              <a:ea typeface="Open Sans"/>
              <a:cs typeface="Open Sans"/>
              <a:sym typeface="Open Sans"/>
            </a:endParaRPr>
          </a:p>
          <a:p>
            <a:pPr marL="381000" lvl="0" indent="-342900" algn="l" rtl="0">
              <a:lnSpc>
                <a:spcPct val="100000"/>
              </a:lnSpc>
              <a:spcBef>
                <a:spcPts val="100"/>
              </a:spcBef>
              <a:spcAft>
                <a:spcPts val="0"/>
              </a:spcAft>
              <a:buClr>
                <a:schemeClr val="dk1"/>
              </a:buClr>
              <a:buSzPts val="800"/>
              <a:buFont typeface="Open Sans"/>
              <a:buNone/>
            </a:pPr>
            <a:endParaRPr sz="800" dirty="0">
              <a:latin typeface="Open Sans"/>
              <a:ea typeface="Open Sans"/>
              <a:cs typeface="Open Sans"/>
              <a:sym typeface="Open Sans"/>
            </a:endParaRPr>
          </a:p>
          <a:p>
            <a:pPr marL="0" lvl="0" indent="0">
              <a:spcBef>
                <a:spcPts val="400"/>
              </a:spcBef>
              <a:buNone/>
            </a:pPr>
            <a:r>
              <a:rPr lang="en" sz="2100" b="1" dirty="0">
                <a:latin typeface="Open Sans"/>
                <a:ea typeface="Open Sans"/>
                <a:cs typeface="Open Sans"/>
                <a:sym typeface="Open Sans"/>
              </a:rPr>
              <a:t>Description</a:t>
            </a:r>
            <a:r>
              <a:rPr lang="en" sz="2100" dirty="0">
                <a:latin typeface="Open Sans"/>
                <a:ea typeface="Open Sans"/>
                <a:cs typeface="Open Sans"/>
                <a:sym typeface="Open Sans"/>
              </a:rPr>
              <a:t>: Extract vector feature descriptor surrounding each interest point. </a:t>
            </a:r>
            <a:r>
              <a:rPr lang="en-US" dirty="0"/>
              <a:t>These descriptors capture the local image information around the interest points, providing a unique representation. (Technique: histogram of gradient orientations)</a:t>
            </a:r>
            <a:endParaRPr dirty="0"/>
          </a:p>
          <a:p>
            <a:pPr marL="381000" lvl="0" indent="-342900" algn="l" rtl="0">
              <a:lnSpc>
                <a:spcPct val="100000"/>
              </a:lnSpc>
              <a:spcBef>
                <a:spcPts val="100"/>
              </a:spcBef>
              <a:spcAft>
                <a:spcPts val="0"/>
              </a:spcAft>
              <a:buClr>
                <a:schemeClr val="dk1"/>
              </a:buClr>
              <a:buSzPts val="800"/>
              <a:buFont typeface="Open Sans"/>
              <a:buNone/>
            </a:pPr>
            <a:endParaRPr sz="800" dirty="0">
              <a:latin typeface="Open Sans"/>
              <a:ea typeface="Open Sans"/>
              <a:cs typeface="Open Sans"/>
              <a:sym typeface="Open Sans"/>
            </a:endParaRPr>
          </a:p>
          <a:p>
            <a:pPr marL="381000" lvl="0" indent="-342900" algn="l" rtl="0">
              <a:lnSpc>
                <a:spcPct val="100000"/>
              </a:lnSpc>
              <a:spcBef>
                <a:spcPts val="100"/>
              </a:spcBef>
              <a:spcAft>
                <a:spcPts val="0"/>
              </a:spcAft>
              <a:buClr>
                <a:schemeClr val="dk1"/>
              </a:buClr>
              <a:buSzPts val="800"/>
              <a:buFont typeface="Open Sans"/>
              <a:buNone/>
            </a:pPr>
            <a:endParaRPr sz="800" dirty="0">
              <a:latin typeface="Open Sans"/>
              <a:ea typeface="Open Sans"/>
              <a:cs typeface="Open Sans"/>
              <a:sym typeface="Open Sans"/>
            </a:endParaRPr>
          </a:p>
          <a:p>
            <a:pPr marL="381000" lvl="0" indent="-342900" algn="l" rtl="0">
              <a:lnSpc>
                <a:spcPct val="100000"/>
              </a:lnSpc>
              <a:spcBef>
                <a:spcPts val="100"/>
              </a:spcBef>
              <a:spcAft>
                <a:spcPts val="0"/>
              </a:spcAft>
              <a:buClr>
                <a:schemeClr val="dk1"/>
              </a:buClr>
              <a:buSzPts val="800"/>
              <a:buFont typeface="Open Sans"/>
              <a:buNone/>
            </a:pPr>
            <a:endParaRPr sz="800" dirty="0">
              <a:latin typeface="Open Sans"/>
              <a:ea typeface="Open Sans"/>
              <a:cs typeface="Open Sans"/>
              <a:sym typeface="Open Sans"/>
            </a:endParaRPr>
          </a:p>
          <a:p>
            <a:pPr marL="381000" lvl="0" indent="-342900" algn="l" rtl="0">
              <a:lnSpc>
                <a:spcPct val="100000"/>
              </a:lnSpc>
              <a:spcBef>
                <a:spcPts val="100"/>
              </a:spcBef>
              <a:spcAft>
                <a:spcPts val="0"/>
              </a:spcAft>
              <a:buClr>
                <a:schemeClr val="dk1"/>
              </a:buClr>
              <a:buSzPts val="800"/>
              <a:buFont typeface="Open Sans"/>
              <a:buNone/>
            </a:pPr>
            <a:endParaRPr sz="800" dirty="0">
              <a:latin typeface="Open Sans"/>
              <a:ea typeface="Open Sans"/>
              <a:cs typeface="Open Sans"/>
              <a:sym typeface="Open Sans"/>
            </a:endParaRPr>
          </a:p>
          <a:p>
            <a:pPr marL="0" lvl="0" indent="0">
              <a:spcBef>
                <a:spcPts val="400"/>
              </a:spcBef>
              <a:buNone/>
            </a:pPr>
            <a:r>
              <a:rPr lang="en" sz="2100" b="1" dirty="0">
                <a:latin typeface="Open Sans"/>
                <a:ea typeface="Open Sans"/>
                <a:cs typeface="Open Sans"/>
                <a:sym typeface="Open Sans"/>
              </a:rPr>
              <a:t>Matching</a:t>
            </a:r>
            <a:r>
              <a:rPr lang="en" sz="2100" dirty="0">
                <a:latin typeface="Open Sans"/>
                <a:ea typeface="Open Sans"/>
                <a:cs typeface="Open Sans"/>
                <a:sym typeface="Open Sans"/>
              </a:rPr>
              <a:t>: Determine correspondence between descriptors in two views. </a:t>
            </a:r>
            <a:r>
              <a:rPr lang="en-US" dirty="0"/>
              <a:t>matching the descriptors from one image to those in another, enabling tasks like image alignment and 3D reconstruction. (Technique: distance metrics like Euclidean distance or cosine similarity + RANSAC to filter out incorrect matches.)</a:t>
            </a:r>
            <a:endParaRPr dirty="0"/>
          </a:p>
        </p:txBody>
      </p:sp>
      <p:pic>
        <p:nvPicPr>
          <p:cNvPr id="385" name="Google Shape;385;g2ea6e1e89e1_0_1209" descr="SIFT1"/>
          <p:cNvPicPr preferRelativeResize="0"/>
          <p:nvPr/>
        </p:nvPicPr>
        <p:blipFill rotWithShape="1">
          <a:blip r:embed="rId3">
            <a:alphaModFix/>
          </a:blip>
          <a:srcRect/>
          <a:stretch/>
        </p:blipFill>
        <p:spPr>
          <a:xfrm>
            <a:off x="5372100" y="800100"/>
            <a:ext cx="1828801" cy="1325166"/>
          </a:xfrm>
          <a:prstGeom prst="rect">
            <a:avLst/>
          </a:prstGeom>
          <a:noFill/>
          <a:ln>
            <a:noFill/>
          </a:ln>
        </p:spPr>
      </p:pic>
      <p:pic>
        <p:nvPicPr>
          <p:cNvPr id="386" name="Google Shape;386;g2ea6e1e89e1_0_1209" descr="SIFT1"/>
          <p:cNvPicPr preferRelativeResize="0"/>
          <p:nvPr/>
        </p:nvPicPr>
        <p:blipFill rotWithShape="1">
          <a:blip r:embed="rId3">
            <a:alphaModFix/>
          </a:blip>
          <a:srcRect/>
          <a:stretch/>
        </p:blipFill>
        <p:spPr>
          <a:xfrm>
            <a:off x="5372100" y="2228850"/>
            <a:ext cx="1828801" cy="1325166"/>
          </a:xfrm>
          <a:prstGeom prst="rect">
            <a:avLst/>
          </a:prstGeom>
          <a:noFill/>
          <a:ln>
            <a:noFill/>
          </a:ln>
        </p:spPr>
      </p:pic>
      <p:grpSp>
        <p:nvGrpSpPr>
          <p:cNvPr id="387" name="Google Shape;387;g2ea6e1e89e1_0_1209"/>
          <p:cNvGrpSpPr/>
          <p:nvPr/>
        </p:nvGrpSpPr>
        <p:grpSpPr>
          <a:xfrm>
            <a:off x="4800764" y="2237092"/>
            <a:ext cx="1730082" cy="893242"/>
            <a:chOff x="4191000" y="4216493"/>
            <a:chExt cx="2666998" cy="1376548"/>
          </a:xfrm>
        </p:grpSpPr>
        <p:sp>
          <p:nvSpPr>
            <p:cNvPr id="388" name="Google Shape;388;g2ea6e1e89e1_0_1209"/>
            <p:cNvSpPr/>
            <p:nvPr/>
          </p:nvSpPr>
          <p:spPr>
            <a:xfrm rot="-1580439">
              <a:off x="6065035" y="5082587"/>
              <a:ext cx="411082" cy="442208"/>
            </a:xfrm>
            <a:prstGeom prst="rect">
              <a:avLst/>
            </a:prstGeom>
            <a:noFill/>
            <a:ln w="9525" cap="flat" cmpd="sng">
              <a:solidFill>
                <a:srgbClr val="FF0000"/>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89" name="Google Shape;389;g2ea6e1e89e1_0_1209"/>
            <p:cNvPicPr preferRelativeResize="0"/>
            <p:nvPr/>
          </p:nvPicPr>
          <p:blipFill rotWithShape="1">
            <a:blip r:embed="rId4">
              <a:alphaModFix/>
            </a:blip>
            <a:srcRect/>
            <a:stretch/>
          </p:blipFill>
          <p:spPr>
            <a:xfrm>
              <a:off x="4191000" y="4216493"/>
              <a:ext cx="2666998" cy="603250"/>
            </a:xfrm>
            <a:prstGeom prst="rect">
              <a:avLst/>
            </a:prstGeom>
            <a:noFill/>
            <a:ln>
              <a:noFill/>
            </a:ln>
          </p:spPr>
        </p:pic>
        <p:cxnSp>
          <p:nvCxnSpPr>
            <p:cNvPr id="390" name="Google Shape;390;g2ea6e1e89e1_0_1209"/>
            <p:cNvCxnSpPr>
              <a:stCxn id="388" idx="1"/>
            </p:cNvCxnSpPr>
            <p:nvPr/>
          </p:nvCxnSpPr>
          <p:spPr>
            <a:xfrm rot="10800000">
              <a:off x="5411076" y="4648491"/>
              <a:ext cx="675300" cy="746400"/>
            </a:xfrm>
            <a:prstGeom prst="curvedConnector2">
              <a:avLst/>
            </a:prstGeom>
            <a:noFill/>
            <a:ln w="9525" cap="flat" cmpd="sng">
              <a:solidFill>
                <a:srgbClr val="FF0000"/>
              </a:solidFill>
              <a:prstDash val="solid"/>
              <a:round/>
              <a:headEnd type="none" w="sm" len="sm"/>
              <a:tailEnd type="stealth" w="med" len="med"/>
            </a:ln>
          </p:spPr>
        </p:cxnSp>
      </p:grpSp>
      <p:grpSp>
        <p:nvGrpSpPr>
          <p:cNvPr id="391" name="Google Shape;391;g2ea6e1e89e1_0_1209"/>
          <p:cNvGrpSpPr/>
          <p:nvPr/>
        </p:nvGrpSpPr>
        <p:grpSpPr>
          <a:xfrm>
            <a:off x="6182174" y="2514192"/>
            <a:ext cx="1819454" cy="1488091"/>
            <a:chOff x="7042516" y="4800600"/>
            <a:chExt cx="2794002" cy="2232025"/>
          </a:xfrm>
        </p:grpSpPr>
        <p:grpSp>
          <p:nvGrpSpPr>
            <p:cNvPr id="392" name="Google Shape;392;g2ea6e1e89e1_0_1209"/>
            <p:cNvGrpSpPr/>
            <p:nvPr/>
          </p:nvGrpSpPr>
          <p:grpSpPr>
            <a:xfrm>
              <a:off x="7042516" y="4800600"/>
              <a:ext cx="2794002" cy="2232025"/>
              <a:chOff x="7042516" y="4800600"/>
              <a:chExt cx="2794002" cy="2232025"/>
            </a:xfrm>
          </p:grpSpPr>
          <p:sp>
            <p:nvSpPr>
              <p:cNvPr id="393" name="Google Shape;393;g2ea6e1e89e1_0_1209"/>
              <p:cNvSpPr/>
              <p:nvPr/>
            </p:nvSpPr>
            <p:spPr>
              <a:xfrm>
                <a:off x="7470393" y="4800600"/>
                <a:ext cx="530400" cy="534000"/>
              </a:xfrm>
              <a:prstGeom prst="rect">
                <a:avLst/>
              </a:prstGeom>
              <a:noFill/>
              <a:ln w="9525" cap="flat" cmpd="sng">
                <a:solidFill>
                  <a:srgbClr val="FF0000"/>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94" name="Google Shape;394;g2ea6e1e89e1_0_1209"/>
              <p:cNvPicPr preferRelativeResize="0"/>
              <p:nvPr/>
            </p:nvPicPr>
            <p:blipFill rotWithShape="1">
              <a:blip r:embed="rId5">
                <a:alphaModFix/>
              </a:blip>
              <a:srcRect/>
              <a:stretch/>
            </p:blipFill>
            <p:spPr>
              <a:xfrm>
                <a:off x="7042516" y="6429375"/>
                <a:ext cx="2794002" cy="603250"/>
              </a:xfrm>
              <a:prstGeom prst="rect">
                <a:avLst/>
              </a:prstGeom>
              <a:noFill/>
              <a:ln>
                <a:noFill/>
              </a:ln>
            </p:spPr>
          </p:pic>
        </p:grpSp>
        <p:cxnSp>
          <p:nvCxnSpPr>
            <p:cNvPr id="395" name="Google Shape;395;g2ea6e1e89e1_0_1209"/>
            <p:cNvCxnSpPr/>
            <p:nvPr/>
          </p:nvCxnSpPr>
          <p:spPr>
            <a:xfrm rot="5400000">
              <a:off x="6866102" y="5847000"/>
              <a:ext cx="1266900" cy="240900"/>
            </a:xfrm>
            <a:prstGeom prst="curvedConnector3">
              <a:avLst>
                <a:gd name="adj1" fmla="val 347596"/>
              </a:avLst>
            </a:prstGeom>
            <a:noFill/>
            <a:ln w="9525" cap="flat" cmpd="sng">
              <a:solidFill>
                <a:srgbClr val="FF0000"/>
              </a:solidFill>
              <a:prstDash val="solid"/>
              <a:round/>
              <a:headEnd type="none" w="sm" len="sm"/>
              <a:tailEnd type="stealth" w="med" len="med"/>
            </a:ln>
          </p:spPr>
        </p:cxnSp>
      </p:grpSp>
      <p:grpSp>
        <p:nvGrpSpPr>
          <p:cNvPr id="396" name="Google Shape;396;g2ea6e1e89e1_0_1209"/>
          <p:cNvGrpSpPr/>
          <p:nvPr/>
        </p:nvGrpSpPr>
        <p:grpSpPr>
          <a:xfrm>
            <a:off x="4743450" y="4043404"/>
            <a:ext cx="3257550" cy="871547"/>
            <a:chOff x="4800600" y="5391912"/>
            <a:chExt cx="4343400" cy="1161288"/>
          </a:xfrm>
        </p:grpSpPr>
        <p:pic>
          <p:nvPicPr>
            <p:cNvPr id="397" name="Google Shape;397;g2ea6e1e89e1_0_1209"/>
            <p:cNvPicPr preferRelativeResize="0"/>
            <p:nvPr/>
          </p:nvPicPr>
          <p:blipFill rotWithShape="1">
            <a:blip r:embed="rId6">
              <a:alphaModFix/>
            </a:blip>
            <a:srcRect/>
            <a:stretch/>
          </p:blipFill>
          <p:spPr>
            <a:xfrm>
              <a:off x="4800600" y="5391912"/>
              <a:ext cx="2121408" cy="1161288"/>
            </a:xfrm>
            <a:prstGeom prst="rect">
              <a:avLst/>
            </a:prstGeom>
            <a:noFill/>
            <a:ln>
              <a:noFill/>
            </a:ln>
          </p:spPr>
        </p:pic>
        <p:pic>
          <p:nvPicPr>
            <p:cNvPr id="398" name="Google Shape;398;g2ea6e1e89e1_0_1209"/>
            <p:cNvPicPr preferRelativeResize="0"/>
            <p:nvPr/>
          </p:nvPicPr>
          <p:blipFill rotWithShape="1">
            <a:blip r:embed="rId7">
              <a:alphaModFix/>
            </a:blip>
            <a:srcRect/>
            <a:stretch/>
          </p:blipFill>
          <p:spPr>
            <a:xfrm>
              <a:off x="7011052" y="5395686"/>
              <a:ext cx="2132948" cy="1157514"/>
            </a:xfrm>
            <a:prstGeom prst="rect">
              <a:avLst/>
            </a:prstGeom>
            <a:noFill/>
            <a:ln>
              <a:noFill/>
            </a:ln>
          </p:spPr>
        </p:pic>
        <p:cxnSp>
          <p:nvCxnSpPr>
            <p:cNvPr id="399" name="Google Shape;399;g2ea6e1e89e1_0_1209"/>
            <p:cNvCxnSpPr/>
            <p:nvPr/>
          </p:nvCxnSpPr>
          <p:spPr>
            <a:xfrm rot="10800000" flipH="1">
              <a:off x="5562600" y="5562600"/>
              <a:ext cx="1981200" cy="228600"/>
            </a:xfrm>
            <a:prstGeom prst="straightConnector1">
              <a:avLst/>
            </a:prstGeom>
            <a:noFill/>
            <a:ln w="28575" cap="flat" cmpd="sng">
              <a:solidFill>
                <a:schemeClr val="dk2"/>
              </a:solidFill>
              <a:prstDash val="solid"/>
              <a:round/>
              <a:headEnd type="stealth" w="med" len="med"/>
              <a:tailEnd type="stealth" w="med" len="med"/>
            </a:ln>
          </p:spPr>
        </p:cxnSp>
        <p:cxnSp>
          <p:nvCxnSpPr>
            <p:cNvPr id="400" name="Google Shape;400;g2ea6e1e89e1_0_1209"/>
            <p:cNvCxnSpPr/>
            <p:nvPr/>
          </p:nvCxnSpPr>
          <p:spPr>
            <a:xfrm>
              <a:off x="6629400" y="5943600"/>
              <a:ext cx="2133600" cy="1500"/>
            </a:xfrm>
            <a:prstGeom prst="straightConnector1">
              <a:avLst/>
            </a:prstGeom>
            <a:noFill/>
            <a:ln w="28575" cap="flat" cmpd="sng">
              <a:solidFill>
                <a:schemeClr val="dk2"/>
              </a:solidFill>
              <a:prstDash val="solid"/>
              <a:round/>
              <a:headEnd type="stealth" w="med" len="med"/>
              <a:tailEnd type="stealth" w="med" len="med"/>
            </a:ln>
          </p:spPr>
        </p:cxnSp>
        <p:cxnSp>
          <p:nvCxnSpPr>
            <p:cNvPr id="401" name="Google Shape;401;g2ea6e1e89e1_0_1209"/>
            <p:cNvCxnSpPr/>
            <p:nvPr/>
          </p:nvCxnSpPr>
          <p:spPr>
            <a:xfrm>
              <a:off x="5410200" y="6248400"/>
              <a:ext cx="2133600" cy="1500"/>
            </a:xfrm>
            <a:prstGeom prst="straightConnector1">
              <a:avLst/>
            </a:prstGeom>
            <a:noFill/>
            <a:ln w="28575" cap="flat" cmpd="sng">
              <a:solidFill>
                <a:schemeClr val="dk2"/>
              </a:solidFill>
              <a:prstDash val="solid"/>
              <a:round/>
              <a:headEnd type="stealth" w="med" len="med"/>
              <a:tailEnd type="stealth" w="med" len="med"/>
            </a:ln>
          </p:spPr>
        </p:cxnSp>
        <p:cxnSp>
          <p:nvCxnSpPr>
            <p:cNvPr id="402" name="Google Shape;402;g2ea6e1e89e1_0_1209"/>
            <p:cNvCxnSpPr/>
            <p:nvPr/>
          </p:nvCxnSpPr>
          <p:spPr>
            <a:xfrm rot="10800000" flipH="1">
              <a:off x="5334000" y="5791200"/>
              <a:ext cx="2133600" cy="228600"/>
            </a:xfrm>
            <a:prstGeom prst="straightConnector1">
              <a:avLst/>
            </a:prstGeom>
            <a:noFill/>
            <a:ln w="28575" cap="flat" cmpd="sng">
              <a:solidFill>
                <a:schemeClr val="dk2"/>
              </a:solidFill>
              <a:prstDash val="solid"/>
              <a:round/>
              <a:headEnd type="stealth" w="med" len="med"/>
              <a:tailEnd type="stealth" w="med" len="med"/>
            </a:ln>
          </p:spPr>
        </p:cxnSp>
      </p:grpSp>
      <p:sp>
        <p:nvSpPr>
          <p:cNvPr id="403" name="Google Shape;403;g2ea6e1e89e1_0_1209"/>
          <p:cNvSpPr txBox="1"/>
          <p:nvPr/>
        </p:nvSpPr>
        <p:spPr>
          <a:xfrm>
            <a:off x="7486650" y="4928775"/>
            <a:ext cx="1657500" cy="2079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000000"/>
                </a:solidFill>
                <a:latin typeface="Open Sans"/>
                <a:ea typeface="Open Sans"/>
                <a:cs typeface="Open Sans"/>
                <a:sym typeface="Open Sans"/>
              </a:rPr>
              <a:t>Credit: Kristen Grauman</a:t>
            </a:r>
            <a:endParaRPr sz="900" b="0" i="0" u="none" strike="noStrike" cap="none">
              <a:solidFill>
                <a:srgbClr val="000000"/>
              </a:solidFill>
              <a:latin typeface="Open Sans"/>
              <a:ea typeface="Open Sans"/>
              <a:cs typeface="Open Sans"/>
              <a:sym typeface="Open San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8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9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9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222F5E-F121-0B4B-ED98-7803B594B6BE}"/>
              </a:ext>
            </a:extLst>
          </p:cNvPr>
          <p:cNvSpPr>
            <a:spLocks noGrp="1"/>
          </p:cNvSpPr>
          <p:nvPr>
            <p:ph type="title"/>
          </p:nvPr>
        </p:nvSpPr>
        <p:spPr/>
        <p:txBody>
          <a:bodyPr/>
          <a:lstStyle/>
          <a:p>
            <a:r>
              <a:rPr lang="en-US" dirty="0"/>
              <a:t>SIFT - What</a:t>
            </a:r>
          </a:p>
        </p:txBody>
      </p:sp>
      <p:sp>
        <p:nvSpPr>
          <p:cNvPr id="3" name="Text Placeholder 2">
            <a:extLst>
              <a:ext uri="{FF2B5EF4-FFF2-40B4-BE49-F238E27FC236}">
                <a16:creationId xmlns:a16="http://schemas.microsoft.com/office/drawing/2014/main" id="{40B493BD-1FA7-91F3-0C80-98C962CE1A18}"/>
              </a:ext>
            </a:extLst>
          </p:cNvPr>
          <p:cNvSpPr>
            <a:spLocks noGrp="1"/>
          </p:cNvSpPr>
          <p:nvPr>
            <p:ph type="body" idx="1"/>
          </p:nvPr>
        </p:nvSpPr>
        <p:spPr/>
        <p:txBody>
          <a:bodyPr/>
          <a:lstStyle/>
          <a:p>
            <a:pPr fontAlgn="base"/>
            <a:r>
              <a:rPr lang="en-US" b="1" dirty="0"/>
              <a:t>SIFT (Scale Invariant Feature Transform)</a:t>
            </a:r>
            <a:r>
              <a:rPr lang="en-US" dirty="0"/>
              <a:t> Detector is used in the detection of </a:t>
            </a:r>
            <a:r>
              <a:rPr lang="en-US" b="1" u="sng" dirty="0">
                <a:hlinkClick r:id="rId2"/>
              </a:rPr>
              <a:t>interest points</a:t>
            </a:r>
            <a:r>
              <a:rPr lang="en-US" dirty="0"/>
              <a:t> on an input image. It allows the identification of localized features in images which is essential in applications such as: </a:t>
            </a:r>
            <a:br>
              <a:rPr lang="en-US" dirty="0"/>
            </a:br>
            <a:r>
              <a:rPr lang="en-US" dirty="0"/>
              <a:t> </a:t>
            </a:r>
          </a:p>
          <a:p>
            <a:pPr lvl="1" fontAlgn="base"/>
            <a:r>
              <a:rPr lang="en-US" dirty="0"/>
              <a:t>Object Recognition in Images</a:t>
            </a:r>
          </a:p>
          <a:p>
            <a:pPr lvl="1" fontAlgn="base"/>
            <a:r>
              <a:rPr lang="en-US" dirty="0"/>
              <a:t>Path detection and obstacle avoidance algorithms</a:t>
            </a:r>
          </a:p>
          <a:p>
            <a:pPr lvl="1" fontAlgn="base"/>
            <a:r>
              <a:rPr lang="en-US" dirty="0"/>
              <a:t>Gesture recognition, Mosaic generation, etc.</a:t>
            </a:r>
          </a:p>
        </p:txBody>
      </p:sp>
    </p:spTree>
    <p:extLst>
      <p:ext uri="{BB962C8B-B14F-4D97-AF65-F5344CB8AC3E}">
        <p14:creationId xmlns:p14="http://schemas.microsoft.com/office/powerpoint/2010/main" val="26862413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sp>
        <p:nvSpPr>
          <p:cNvPr id="408" name="Google Shape;408;g2ea6e1e89e1_0_107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SIFT - Key point Extraction</a:t>
            </a:r>
            <a:endParaRPr/>
          </a:p>
        </p:txBody>
      </p:sp>
      <p:sp>
        <p:nvSpPr>
          <p:cNvPr id="409" name="Google Shape;409;g2ea6e1e89e1_0_107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sz="1500" dirty="0"/>
              <a:t>Stands for scale invariant feature transform  </a:t>
            </a:r>
            <a:endParaRPr sz="1500" dirty="0"/>
          </a:p>
          <a:p>
            <a:pPr marL="457200" lvl="0" indent="-342900" algn="l" rtl="0">
              <a:spcBef>
                <a:spcPts val="0"/>
              </a:spcBef>
              <a:spcAft>
                <a:spcPts val="0"/>
              </a:spcAft>
              <a:buSzPts val="1800"/>
              <a:buChar char="●"/>
            </a:pPr>
            <a:r>
              <a:rPr lang="en" sz="1500" dirty="0"/>
              <a:t>Patented by university of British Columbia  </a:t>
            </a:r>
            <a:endParaRPr sz="1500" dirty="0"/>
          </a:p>
          <a:p>
            <a:pPr marL="457200" lvl="0" indent="-342900" algn="l" rtl="0">
              <a:spcBef>
                <a:spcPts val="0"/>
              </a:spcBef>
              <a:spcAft>
                <a:spcPts val="0"/>
              </a:spcAft>
              <a:buSzPts val="1800"/>
              <a:buChar char="●"/>
            </a:pPr>
            <a:r>
              <a:rPr lang="en" sz="1500" dirty="0"/>
              <a:t>Similar/mimics to the one used in primate visual system (human, ape, monkey, etc.) </a:t>
            </a:r>
            <a:endParaRPr sz="1500" dirty="0"/>
          </a:p>
          <a:p>
            <a:pPr lvl="0"/>
            <a:r>
              <a:rPr lang="en" sz="1500" dirty="0"/>
              <a:t>Transforms image data into scale invariant coordinates, </a:t>
            </a:r>
            <a:r>
              <a:rPr lang="en-US" sz="1500" dirty="0"/>
              <a:t>allowing it to detect features that remain consistent despite changes in scale, making it robust for various applications like object recognition and image matching.</a:t>
            </a:r>
            <a:br>
              <a:rPr lang="en-US" sz="1500" dirty="0"/>
            </a:br>
            <a:endParaRPr sz="1500" dirty="0"/>
          </a:p>
        </p:txBody>
      </p:sp>
      <p:pic>
        <p:nvPicPr>
          <p:cNvPr id="410" name="Google Shape;410;g2ea6e1e89e1_0_1071"/>
          <p:cNvPicPr preferRelativeResize="0"/>
          <p:nvPr/>
        </p:nvPicPr>
        <p:blipFill>
          <a:blip r:embed="rId3">
            <a:alphaModFix/>
          </a:blip>
          <a:stretch>
            <a:fillRect/>
          </a:stretch>
        </p:blipFill>
        <p:spPr>
          <a:xfrm>
            <a:off x="5947850" y="2932497"/>
            <a:ext cx="2425800" cy="1579401"/>
          </a:xfrm>
          <a:prstGeom prst="rect">
            <a:avLst/>
          </a:prstGeom>
          <a:noFill/>
          <a:ln>
            <a:noFill/>
          </a:ln>
        </p:spPr>
      </p:pic>
      <p:sp>
        <p:nvSpPr>
          <p:cNvPr id="411" name="Google Shape;411;g2ea6e1e89e1_0_1071"/>
          <p:cNvSpPr txBox="1"/>
          <p:nvPr/>
        </p:nvSpPr>
        <p:spPr>
          <a:xfrm>
            <a:off x="6035314" y="4453425"/>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David Lowe, UBC</a:t>
            </a:r>
            <a:endParaRPr/>
          </a:p>
        </p:txBody>
      </p:sp>
      <p:sp>
        <p:nvSpPr>
          <p:cNvPr id="412" name="Google Shape;412;g2ea6e1e89e1_0_1071"/>
          <p:cNvSpPr txBox="1"/>
          <p:nvPr/>
        </p:nvSpPr>
        <p:spPr>
          <a:xfrm>
            <a:off x="0" y="4738175"/>
            <a:ext cx="9406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t>D. Lowe. Distinctive image features from scale-invariant key points., International Journal of Computer Vision 2004.</a:t>
            </a:r>
            <a:endParaRPr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sp>
        <p:nvSpPr>
          <p:cNvPr id="417" name="Google Shape;417;g322adbb763d_0_345"/>
          <p:cNvSpPr txBox="1">
            <a:spLocks noGrp="1"/>
          </p:cNvSpPr>
          <p:nvPr>
            <p:ph type="title"/>
          </p:nvPr>
        </p:nvSpPr>
        <p:spPr>
          <a:xfrm>
            <a:off x="685800" y="57150"/>
            <a:ext cx="7772400" cy="628800"/>
          </a:xfrm>
          <a:prstGeom prst="rect">
            <a:avLst/>
          </a:prstGeom>
        </p:spPr>
        <p:txBody>
          <a:bodyPr spcFirstLastPara="1" wrap="square" lIns="68575" tIns="34275" rIns="68575" bIns="34275" anchor="ctr" anchorCtr="0">
            <a:normAutofit/>
          </a:bodyPr>
          <a:lstStyle/>
          <a:p>
            <a:pPr marL="0" lvl="0" indent="0" algn="ctr" rtl="0">
              <a:spcBef>
                <a:spcPts val="0"/>
              </a:spcBef>
              <a:spcAft>
                <a:spcPts val="0"/>
              </a:spcAft>
              <a:buNone/>
            </a:pPr>
            <a:r>
              <a:rPr lang="en"/>
              <a:t>SIFT</a:t>
            </a:r>
            <a:endParaRPr/>
          </a:p>
        </p:txBody>
      </p:sp>
      <p:sp>
        <p:nvSpPr>
          <p:cNvPr id="418" name="Google Shape;418;g322adbb763d_0_345"/>
          <p:cNvSpPr txBox="1">
            <a:spLocks noGrp="1"/>
          </p:cNvSpPr>
          <p:nvPr>
            <p:ph type="body" idx="1"/>
          </p:nvPr>
        </p:nvSpPr>
        <p:spPr>
          <a:xfrm>
            <a:off x="98748" y="57150"/>
            <a:ext cx="3810000" cy="3943200"/>
          </a:xfrm>
          <a:prstGeom prst="rect">
            <a:avLst/>
          </a:prstGeom>
        </p:spPr>
        <p:txBody>
          <a:bodyPr spcFirstLastPara="1" wrap="square" lIns="68575" tIns="34275" rIns="68575" bIns="34275" anchor="t" anchorCtr="0">
            <a:normAutofit/>
          </a:bodyPr>
          <a:lstStyle/>
          <a:p>
            <a:pPr marL="0" lvl="0" indent="0" algn="l" rtl="0">
              <a:spcBef>
                <a:spcPts val="300"/>
              </a:spcBef>
              <a:spcAft>
                <a:spcPts val="0"/>
              </a:spcAft>
              <a:buNone/>
            </a:pPr>
            <a:r>
              <a:rPr lang="en" b="1" dirty="0"/>
              <a:t>SIFT Algorithm intuition</a:t>
            </a:r>
            <a:endParaRPr b="1" dirty="0"/>
          </a:p>
        </p:txBody>
      </p:sp>
      <p:sp>
        <p:nvSpPr>
          <p:cNvPr id="419" name="Google Shape;419;g322adbb763d_0_345"/>
          <p:cNvSpPr txBox="1">
            <a:spLocks noGrp="1"/>
          </p:cNvSpPr>
          <p:nvPr>
            <p:ph type="body" idx="2"/>
          </p:nvPr>
        </p:nvSpPr>
        <p:spPr>
          <a:xfrm>
            <a:off x="4648200" y="685800"/>
            <a:ext cx="3810000" cy="3943200"/>
          </a:xfrm>
          <a:prstGeom prst="rect">
            <a:avLst/>
          </a:prstGeom>
        </p:spPr>
        <p:txBody>
          <a:bodyPr spcFirstLastPara="1" wrap="square" lIns="68575" tIns="34275" rIns="68575" bIns="34275" anchor="t" anchorCtr="0">
            <a:normAutofit/>
          </a:bodyPr>
          <a:lstStyle/>
          <a:p>
            <a:pPr marL="0" lvl="0" indent="0" algn="l" rtl="0">
              <a:spcBef>
                <a:spcPts val="300"/>
              </a:spcBef>
              <a:spcAft>
                <a:spcPts val="0"/>
              </a:spcAft>
              <a:buNone/>
            </a:pPr>
            <a:endParaRPr/>
          </a:p>
        </p:txBody>
      </p:sp>
      <p:pic>
        <p:nvPicPr>
          <p:cNvPr id="420" name="Google Shape;420;g322adbb763d_0_345"/>
          <p:cNvPicPr preferRelativeResize="0"/>
          <p:nvPr/>
        </p:nvPicPr>
        <p:blipFill>
          <a:blip r:embed="rId3">
            <a:alphaModFix/>
          </a:blip>
          <a:stretch>
            <a:fillRect/>
          </a:stretch>
        </p:blipFill>
        <p:spPr>
          <a:xfrm>
            <a:off x="3402125" y="0"/>
            <a:ext cx="5643127" cy="4931599"/>
          </a:xfrm>
          <a:prstGeom prst="rect">
            <a:avLst/>
          </a:prstGeom>
          <a:noFill/>
          <a:ln>
            <a:noFill/>
          </a:ln>
        </p:spPr>
      </p:pic>
      <p:sp>
        <p:nvSpPr>
          <p:cNvPr id="3" name="TextBox 2">
            <a:extLst>
              <a:ext uri="{FF2B5EF4-FFF2-40B4-BE49-F238E27FC236}">
                <a16:creationId xmlns:a16="http://schemas.microsoft.com/office/drawing/2014/main" id="{C068694F-3D39-5517-2933-3FCC1FB9B1CB}"/>
              </a:ext>
            </a:extLst>
          </p:cNvPr>
          <p:cNvSpPr txBox="1"/>
          <p:nvPr/>
        </p:nvSpPr>
        <p:spPr>
          <a:xfrm>
            <a:off x="98748" y="472262"/>
            <a:ext cx="3522428" cy="4370427"/>
          </a:xfrm>
          <a:prstGeom prst="rect">
            <a:avLst/>
          </a:prstGeom>
          <a:noFill/>
        </p:spPr>
        <p:txBody>
          <a:bodyPr wrap="square">
            <a:spAutoFit/>
          </a:bodyPr>
          <a:lstStyle/>
          <a:p>
            <a:pPr algn="l">
              <a:lnSpc>
                <a:spcPts val="1500"/>
              </a:lnSpc>
              <a:buNone/>
            </a:pPr>
            <a:r>
              <a:rPr lang="en-US" sz="1200" b="0" i="0" dirty="0">
                <a:solidFill>
                  <a:srgbClr val="424242"/>
                </a:solidFill>
                <a:effectLst/>
                <a:latin typeface="Segoe UI" panose="020B0502040204020203" pitchFamily="34" charset="0"/>
              </a:rPr>
              <a:t>An analogy for understanding the SIFT algorithm is to think of it like a </a:t>
            </a:r>
            <a:r>
              <a:rPr lang="en-US" sz="1200" b="1" i="0" dirty="0">
                <a:solidFill>
                  <a:srgbClr val="424242"/>
                </a:solidFill>
                <a:effectLst/>
                <a:latin typeface="Segoe UI" panose="020B0502040204020203" pitchFamily="34" charset="0"/>
              </a:rPr>
              <a:t>detective identifying and matching fingerprints at a crime scene</a:t>
            </a:r>
            <a:r>
              <a:rPr lang="en-US" sz="1200" b="0" i="0" dirty="0">
                <a:solidFill>
                  <a:srgbClr val="424242"/>
                </a:solidFill>
                <a:effectLst/>
                <a:latin typeface="Segoe UI" panose="020B0502040204020203" pitchFamily="34" charset="0"/>
              </a:rPr>
              <a:t>:</a:t>
            </a:r>
            <a:br>
              <a:rPr lang="en-US" sz="1200" b="0" i="0" dirty="0">
                <a:solidFill>
                  <a:srgbClr val="424242"/>
                </a:solidFill>
                <a:effectLst/>
                <a:latin typeface="Segoe UI" panose="020B0502040204020203" pitchFamily="34" charset="0"/>
              </a:rPr>
            </a:br>
            <a:endParaRPr lang="en-US" sz="1200" b="0" i="0" dirty="0">
              <a:solidFill>
                <a:srgbClr val="424242"/>
              </a:solidFill>
              <a:effectLst/>
              <a:latin typeface="Segoe UI" panose="020B0502040204020203" pitchFamily="34" charset="0"/>
            </a:endParaRPr>
          </a:p>
          <a:p>
            <a:pPr algn="l">
              <a:buFont typeface="Arial" panose="020B0604020202020204" pitchFamily="34" charset="0"/>
              <a:buChar char="•"/>
            </a:pPr>
            <a:r>
              <a:rPr lang="en-US" sz="1200" b="1" i="0" dirty="0" err="1">
                <a:solidFill>
                  <a:srgbClr val="424242"/>
                </a:solidFill>
                <a:effectLst/>
                <a:latin typeface="Segoe UI" panose="020B0502040204020203" pitchFamily="34" charset="0"/>
              </a:rPr>
              <a:t>Keypoint</a:t>
            </a:r>
            <a:r>
              <a:rPr lang="en-US" sz="1200" b="1" i="0" dirty="0">
                <a:solidFill>
                  <a:srgbClr val="424242"/>
                </a:solidFill>
                <a:effectLst/>
                <a:latin typeface="Segoe UI" panose="020B0502040204020203" pitchFamily="34" charset="0"/>
              </a:rPr>
              <a:t> Detection</a:t>
            </a:r>
            <a:r>
              <a:rPr lang="en-US" sz="1200" b="0" i="0" dirty="0">
                <a:solidFill>
                  <a:srgbClr val="424242"/>
                </a:solidFill>
                <a:effectLst/>
                <a:latin typeface="Segoe UI" panose="020B0502040204020203" pitchFamily="34" charset="0"/>
              </a:rPr>
              <a:t>: Imagine the detective is looking for fingerprints at a scene. These fingerprints are like the </a:t>
            </a:r>
            <a:r>
              <a:rPr lang="en-US" sz="1200" b="0" i="0" dirty="0" err="1">
                <a:solidFill>
                  <a:srgbClr val="424242"/>
                </a:solidFill>
                <a:effectLst/>
                <a:latin typeface="Segoe UI" panose="020B0502040204020203" pitchFamily="34" charset="0"/>
              </a:rPr>
              <a:t>keypoints</a:t>
            </a:r>
            <a:r>
              <a:rPr lang="en-US" sz="1200" b="0" i="0" dirty="0">
                <a:solidFill>
                  <a:srgbClr val="424242"/>
                </a:solidFill>
                <a:effectLst/>
                <a:latin typeface="Segoe UI" panose="020B0502040204020203" pitchFamily="34" charset="0"/>
              </a:rPr>
              <a:t> in an image—distinctive and unique patterns that stand out from the rest of the surface.</a:t>
            </a:r>
            <a:br>
              <a:rPr lang="en-US" sz="1200" b="0" i="0" dirty="0">
                <a:solidFill>
                  <a:srgbClr val="424242"/>
                </a:solidFill>
                <a:effectLst/>
                <a:latin typeface="Segoe UI" panose="020B0502040204020203" pitchFamily="34" charset="0"/>
              </a:rPr>
            </a:br>
            <a:endParaRPr lang="en-US" sz="1200" b="0" i="0" dirty="0">
              <a:solidFill>
                <a:srgbClr val="424242"/>
              </a:solidFill>
              <a:effectLst/>
              <a:latin typeface="Segoe UI" panose="020B0502040204020203" pitchFamily="34" charset="0"/>
            </a:endParaRPr>
          </a:p>
          <a:p>
            <a:pPr algn="l">
              <a:buFont typeface="Arial" panose="020B0604020202020204" pitchFamily="34" charset="0"/>
              <a:buChar char="•"/>
            </a:pPr>
            <a:r>
              <a:rPr lang="en-US" sz="1200" b="1" i="0" dirty="0">
                <a:solidFill>
                  <a:srgbClr val="424242"/>
                </a:solidFill>
                <a:effectLst/>
                <a:latin typeface="Segoe UI" panose="020B0502040204020203" pitchFamily="34" charset="0"/>
              </a:rPr>
              <a:t>Descriptor Representation</a:t>
            </a:r>
            <a:r>
              <a:rPr lang="en-US" sz="1200" b="0" i="0" dirty="0">
                <a:solidFill>
                  <a:srgbClr val="424242"/>
                </a:solidFill>
                <a:effectLst/>
                <a:latin typeface="Segoe UI" panose="020B0502040204020203" pitchFamily="34" charset="0"/>
              </a:rPr>
              <a:t>: Once a fingerprint is found, the detective analyzes its unique ridges and patterns, creating a detailed record. This is similar to how SIFT creates a descriptor for each </a:t>
            </a:r>
            <a:r>
              <a:rPr lang="en-US" sz="1200" b="0" i="0" dirty="0" err="1">
                <a:solidFill>
                  <a:srgbClr val="424242"/>
                </a:solidFill>
                <a:effectLst/>
                <a:latin typeface="Segoe UI" panose="020B0502040204020203" pitchFamily="34" charset="0"/>
              </a:rPr>
              <a:t>keypoint</a:t>
            </a:r>
            <a:r>
              <a:rPr lang="en-US" sz="1200" b="0" i="0" dirty="0">
                <a:solidFill>
                  <a:srgbClr val="424242"/>
                </a:solidFill>
                <a:effectLst/>
                <a:latin typeface="Segoe UI" panose="020B0502040204020203" pitchFamily="34" charset="0"/>
              </a:rPr>
              <a:t>, capturing the local image details.</a:t>
            </a:r>
            <a:br>
              <a:rPr lang="en-US" sz="1200" b="0" i="0" dirty="0">
                <a:solidFill>
                  <a:srgbClr val="424242"/>
                </a:solidFill>
                <a:effectLst/>
                <a:latin typeface="Segoe UI" panose="020B0502040204020203" pitchFamily="34" charset="0"/>
              </a:rPr>
            </a:br>
            <a:endParaRPr lang="en-US" sz="1200" b="0" i="0" dirty="0">
              <a:solidFill>
                <a:srgbClr val="424242"/>
              </a:solidFill>
              <a:effectLst/>
              <a:latin typeface="Segoe UI" panose="020B0502040204020203" pitchFamily="34" charset="0"/>
            </a:endParaRPr>
          </a:p>
          <a:p>
            <a:pPr algn="l">
              <a:buFont typeface="Arial" panose="020B0604020202020204" pitchFamily="34" charset="0"/>
              <a:buChar char="•"/>
            </a:pPr>
            <a:r>
              <a:rPr lang="en-US" sz="1200" b="1" i="0" dirty="0">
                <a:solidFill>
                  <a:srgbClr val="424242"/>
                </a:solidFill>
                <a:effectLst/>
                <a:latin typeface="Segoe UI" panose="020B0502040204020203" pitchFamily="34" charset="0"/>
              </a:rPr>
              <a:t>Feature Matching</a:t>
            </a:r>
            <a:r>
              <a:rPr lang="en-US" sz="1200" b="0" i="0" dirty="0">
                <a:solidFill>
                  <a:srgbClr val="424242"/>
                </a:solidFill>
                <a:effectLst/>
                <a:latin typeface="Segoe UI" panose="020B0502040204020203" pitchFamily="34" charset="0"/>
              </a:rPr>
              <a:t>: The detective then compares the recorded fingerprints with those in a database to find matches. Similarly, SIFT compares descriptors from different images to identify corresponding features, even if the fingerprints (or features) are smudged or partially visible.</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sp>
        <p:nvSpPr>
          <p:cNvPr id="425" name="Google Shape;425;g2ea6e1e89e1_0_108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Goal</a:t>
            </a:r>
            <a:endParaRPr/>
          </a:p>
        </p:txBody>
      </p:sp>
      <p:sp>
        <p:nvSpPr>
          <p:cNvPr id="426" name="Google Shape;426;g2ea6e1e89e1_0_108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fontScale="85000" lnSpcReduction="10000"/>
          </a:bodyPr>
          <a:lstStyle/>
          <a:p>
            <a:pPr marL="457200" lvl="0" indent="-342900" algn="l" rtl="0">
              <a:spcBef>
                <a:spcPts val="0"/>
              </a:spcBef>
              <a:spcAft>
                <a:spcPts val="0"/>
              </a:spcAft>
              <a:buSzPts val="1800"/>
              <a:buChar char="●"/>
            </a:pPr>
            <a:r>
              <a:rPr lang="en" dirty="0"/>
              <a:t>Extracting distinctive invariant features</a:t>
            </a:r>
            <a:endParaRPr dirty="0"/>
          </a:p>
          <a:p>
            <a:pPr marL="914400" lvl="1" indent="-317500" algn="l" rtl="0">
              <a:spcBef>
                <a:spcPts val="0"/>
              </a:spcBef>
              <a:spcAft>
                <a:spcPts val="0"/>
              </a:spcAft>
              <a:buSzPts val="1400"/>
              <a:buChar char="○"/>
            </a:pPr>
            <a:r>
              <a:rPr lang="en" dirty="0"/>
              <a:t>Correctly matched against a large database of features from many images</a:t>
            </a:r>
          </a:p>
          <a:p>
            <a:pPr lvl="1"/>
            <a:r>
              <a:rPr lang="en-US" dirty="0"/>
              <a:t>same features can be recognized even when they appear in different contexts or conditions.</a:t>
            </a:r>
          </a:p>
          <a:p>
            <a:r>
              <a:rPr lang="en-US" dirty="0"/>
              <a:t>Invariance to image scale and rotation - SIFT aims to detect features that remain consistent despite changes in scale (size) and rotation. This allows the algorithm to recognize objects regardless of how they are oriented or how far they are from the camera.</a:t>
            </a:r>
          </a:p>
          <a:p>
            <a:pPr marL="457200" lvl="0" indent="-342900" algn="l" rtl="0">
              <a:spcBef>
                <a:spcPts val="0"/>
              </a:spcBef>
              <a:spcAft>
                <a:spcPts val="0"/>
              </a:spcAft>
              <a:buSzPts val="1800"/>
              <a:buChar char="●"/>
            </a:pPr>
            <a:r>
              <a:rPr lang="en" dirty="0"/>
              <a:t>Robustness to</a:t>
            </a:r>
            <a:endParaRPr dirty="0"/>
          </a:p>
          <a:p>
            <a:pPr lvl="1"/>
            <a:r>
              <a:rPr lang="en" dirty="0"/>
              <a:t>Affine distortion - </a:t>
            </a:r>
            <a:r>
              <a:rPr lang="en-US" dirty="0"/>
              <a:t>SIFT is designed to handle distortions that occur when the image plane is tilted relative to the object.</a:t>
            </a:r>
            <a:endParaRPr dirty="0"/>
          </a:p>
          <a:p>
            <a:pPr lvl="1"/>
            <a:r>
              <a:rPr lang="en" dirty="0"/>
              <a:t>Change in 3D viewpoint - </a:t>
            </a:r>
            <a:r>
              <a:rPr lang="en-US" dirty="0"/>
              <a:t>The algorithm can recognize features even when the viewpoint changes, which alters the perspective of the object.</a:t>
            </a:r>
            <a:endParaRPr dirty="0"/>
          </a:p>
          <a:p>
            <a:pPr lvl="1"/>
            <a:r>
              <a:rPr lang="en" dirty="0"/>
              <a:t>Addition of noise - </a:t>
            </a:r>
            <a:r>
              <a:rPr lang="en-US" dirty="0"/>
              <a:t> SIFT is robust to noise, meaning it can still detect and match features even when the image quality is degraded.</a:t>
            </a:r>
            <a:endParaRPr dirty="0"/>
          </a:p>
          <a:p>
            <a:pPr lvl="1"/>
            <a:r>
              <a:rPr lang="en" dirty="0"/>
              <a:t>Change in illumination - </a:t>
            </a:r>
            <a:r>
              <a:rPr lang="en-US" dirty="0"/>
              <a:t>The algorithm can handle variations in lighting, ensuring that features are detected consistently under different illumination conditions.</a:t>
            </a:r>
            <a:endParaRPr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pic>
        <p:nvPicPr>
          <p:cNvPr id="431" name="Google Shape;431;p2"/>
          <p:cNvPicPr preferRelativeResize="0"/>
          <p:nvPr/>
        </p:nvPicPr>
        <p:blipFill rotWithShape="1">
          <a:blip r:embed="rId3">
            <a:alphaModFix/>
          </a:blip>
          <a:srcRect/>
          <a:stretch/>
        </p:blipFill>
        <p:spPr>
          <a:xfrm>
            <a:off x="860100" y="304800"/>
            <a:ext cx="6677059" cy="48387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pic>
        <p:nvPicPr>
          <p:cNvPr id="445" name="Google Shape;445;p3"/>
          <p:cNvPicPr preferRelativeResize="0"/>
          <p:nvPr/>
        </p:nvPicPr>
        <p:blipFill rotWithShape="1">
          <a:blip r:embed="rId3">
            <a:alphaModFix/>
          </a:blip>
          <a:srcRect/>
          <a:stretch/>
        </p:blipFill>
        <p:spPr>
          <a:xfrm>
            <a:off x="1233475" y="236076"/>
            <a:ext cx="6677059" cy="4838700"/>
          </a:xfrm>
          <a:prstGeom prst="rect">
            <a:avLst/>
          </a:prstGeom>
          <a:noFill/>
          <a:ln>
            <a:noFill/>
          </a:ln>
        </p:spPr>
      </p:pic>
      <p:sp>
        <p:nvSpPr>
          <p:cNvPr id="3" name="TextBox 2">
            <a:extLst>
              <a:ext uri="{FF2B5EF4-FFF2-40B4-BE49-F238E27FC236}">
                <a16:creationId xmlns:a16="http://schemas.microsoft.com/office/drawing/2014/main" id="{2CB3BF72-DD2D-7632-7F94-0A6833ECF968}"/>
              </a:ext>
            </a:extLst>
          </p:cNvPr>
          <p:cNvSpPr txBox="1"/>
          <p:nvPr/>
        </p:nvSpPr>
        <p:spPr>
          <a:xfrm>
            <a:off x="60648" y="1191583"/>
            <a:ext cx="2345635" cy="3108543"/>
          </a:xfrm>
          <a:prstGeom prst="rect">
            <a:avLst/>
          </a:prstGeom>
          <a:noFill/>
        </p:spPr>
        <p:txBody>
          <a:bodyPr wrap="square">
            <a:spAutoFit/>
          </a:bodyPr>
          <a:lstStyle/>
          <a:p>
            <a:r>
              <a:rPr lang="en-US" b="0" i="0" dirty="0">
                <a:solidFill>
                  <a:srgbClr val="424242"/>
                </a:solidFill>
                <a:effectLst/>
                <a:latin typeface="Segoe UI" panose="020B0502040204020203" pitchFamily="34" charset="0"/>
              </a:rPr>
              <a:t> While edges are important for understanding image structure, their inability to be localized precisely makes them less suitable as "interesting" features for tasks that require exact matching or tracking, such as those performed by algorithms like SIFT. Instead, features with well-defined positions, such as corners or blobs, are typically preferred.</a:t>
            </a:r>
            <a:endParaRPr lang="en-US"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pic>
        <p:nvPicPr>
          <p:cNvPr id="450" name="Google Shape;450;p4"/>
          <p:cNvPicPr preferRelativeResize="0"/>
          <p:nvPr/>
        </p:nvPicPr>
        <p:blipFill rotWithShape="1">
          <a:blip r:embed="rId3">
            <a:alphaModFix/>
          </a:blip>
          <a:srcRect/>
          <a:stretch/>
        </p:blipFill>
        <p:spPr>
          <a:xfrm>
            <a:off x="2059675" y="304800"/>
            <a:ext cx="6934444" cy="4838701"/>
          </a:xfrm>
          <a:prstGeom prst="rect">
            <a:avLst/>
          </a:prstGeom>
          <a:noFill/>
          <a:ln>
            <a:noFill/>
          </a:ln>
        </p:spPr>
      </p:pic>
      <p:sp>
        <p:nvSpPr>
          <p:cNvPr id="451" name="Google Shape;451;p4"/>
          <p:cNvSpPr txBox="1"/>
          <p:nvPr/>
        </p:nvSpPr>
        <p:spPr>
          <a:xfrm>
            <a:off x="149881" y="990834"/>
            <a:ext cx="3000000" cy="233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t>A </a:t>
            </a:r>
            <a:r>
              <a:rPr lang="en" b="1" dirty="0"/>
              <a:t>blob</a:t>
            </a:r>
            <a:r>
              <a:rPr lang="en" dirty="0"/>
              <a:t> is a patch or area of interest in an image that is identified at different scales. The term "blob" is used loosely to describe a patch with a local appearance is essentially a region in the image characterized by significant intensity changes, detected via scale-space analysis and refined for robustness</a:t>
            </a:r>
            <a:endParaRPr dirty="0"/>
          </a:p>
        </p:txBody>
      </p:sp>
      <p:sp>
        <p:nvSpPr>
          <p:cNvPr id="3" name="TextBox 2">
            <a:extLst>
              <a:ext uri="{FF2B5EF4-FFF2-40B4-BE49-F238E27FC236}">
                <a16:creationId xmlns:a16="http://schemas.microsoft.com/office/drawing/2014/main" id="{FDC6B261-D8FF-D7C8-D436-697196DA31B5}"/>
              </a:ext>
            </a:extLst>
          </p:cNvPr>
          <p:cNvSpPr txBox="1"/>
          <p:nvPr/>
        </p:nvSpPr>
        <p:spPr>
          <a:xfrm>
            <a:off x="74207" y="3238262"/>
            <a:ext cx="2843922" cy="1938992"/>
          </a:xfrm>
          <a:prstGeom prst="rect">
            <a:avLst/>
          </a:prstGeom>
          <a:noFill/>
        </p:spPr>
        <p:txBody>
          <a:bodyPr wrap="square">
            <a:spAutoFit/>
          </a:bodyPr>
          <a:lstStyle/>
          <a:p>
            <a:pPr algn="l"/>
            <a:r>
              <a:rPr lang="en-US" sz="1200" b="1" i="0" dirty="0">
                <a:solidFill>
                  <a:schemeClr val="accent1"/>
                </a:solidFill>
                <a:effectLst/>
                <a:latin typeface="Segoe UI" panose="020B0502040204020203" pitchFamily="34" charset="0"/>
              </a:rPr>
              <a:t>Scale Space</a:t>
            </a:r>
            <a:r>
              <a:rPr lang="en-US" sz="1200" b="0" i="0" dirty="0">
                <a:solidFill>
                  <a:schemeClr val="accent1"/>
                </a:solidFill>
                <a:effectLst/>
                <a:latin typeface="Segoe UI" panose="020B0502040204020203" pitchFamily="34" charset="0"/>
              </a:rPr>
              <a:t>: This is a conceptual framework used to analyze images at multiple scales. In scale-space analysis, an image is progressively blurred to create a series of images, each representing the original image at a different level of detail. This allows for the detection of features that are invariant to changes in scale, such as blobs.</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5F2420-9F3A-B4EA-CA3C-AAF0C8C2C332}"/>
              </a:ext>
            </a:extLst>
          </p:cNvPr>
          <p:cNvSpPr>
            <a:spLocks noGrp="1"/>
          </p:cNvSpPr>
          <p:nvPr>
            <p:ph type="title"/>
          </p:nvPr>
        </p:nvSpPr>
        <p:spPr/>
        <p:txBody>
          <a:bodyPr>
            <a:normAutofit fontScale="90000"/>
          </a:bodyPr>
          <a:lstStyle/>
          <a:p>
            <a:r>
              <a:rPr lang="en-US" dirty="0"/>
              <a:t>What is Blob ?</a:t>
            </a:r>
          </a:p>
        </p:txBody>
      </p:sp>
      <p:sp>
        <p:nvSpPr>
          <p:cNvPr id="3" name="Text Placeholder 2">
            <a:extLst>
              <a:ext uri="{FF2B5EF4-FFF2-40B4-BE49-F238E27FC236}">
                <a16:creationId xmlns:a16="http://schemas.microsoft.com/office/drawing/2014/main" id="{68DC2019-1D61-E585-7B54-4A90966384DD}"/>
              </a:ext>
            </a:extLst>
          </p:cNvPr>
          <p:cNvSpPr>
            <a:spLocks noGrp="1"/>
          </p:cNvSpPr>
          <p:nvPr>
            <p:ph type="body" idx="1"/>
          </p:nvPr>
        </p:nvSpPr>
        <p:spPr/>
        <p:txBody>
          <a:bodyPr>
            <a:normAutofit fontScale="55000" lnSpcReduction="20000"/>
          </a:bodyPr>
          <a:lstStyle/>
          <a:p>
            <a:r>
              <a:rPr lang="en-US" dirty="0"/>
              <a:t>"blob" refers to a region in an image that is visually distinct from its surroundings. Blobs are typically characterized by their uniformity in terms of intensity or color and are often used to identify and analyze features within an image. Here are some key aspects of blobs:</a:t>
            </a:r>
            <a:br>
              <a:rPr lang="en-US" dirty="0"/>
            </a:br>
            <a:endParaRPr lang="en-US" dirty="0"/>
          </a:p>
          <a:p>
            <a:r>
              <a:rPr lang="en-US" b="1" dirty="0"/>
              <a:t>Definition</a:t>
            </a:r>
            <a:r>
              <a:rPr lang="en-US" dirty="0"/>
              <a:t>: A blob is a connected region of pixels that share similar properties, such as brightness or color. Blobs can represent various features in an image, such as objects, parts of objects, or areas of interest.</a:t>
            </a:r>
            <a:br>
              <a:rPr lang="en-US" dirty="0"/>
            </a:br>
            <a:endParaRPr lang="en-US" dirty="0"/>
          </a:p>
          <a:p>
            <a:r>
              <a:rPr lang="en-US" b="1" dirty="0"/>
              <a:t>Detection</a:t>
            </a:r>
            <a:r>
              <a:rPr lang="en-US" dirty="0"/>
              <a:t>: Blob detection is a technique used to identify these regions within an image. It involves finding areas that differ significantly from their surroundings in terms of intensity or texture. Common methods for blob detection include:</a:t>
            </a:r>
          </a:p>
          <a:p>
            <a:pPr lvl="1"/>
            <a:r>
              <a:rPr lang="en-US" b="1" dirty="0"/>
              <a:t>Laplacian of Gaussian (</a:t>
            </a:r>
            <a:r>
              <a:rPr lang="en-US" b="1" dirty="0" err="1"/>
              <a:t>LoG</a:t>
            </a:r>
            <a:r>
              <a:rPr lang="en-US" b="1" dirty="0"/>
              <a:t>)</a:t>
            </a:r>
            <a:r>
              <a:rPr lang="en-US" dirty="0"/>
              <a:t>: This method involves smoothing the image with a Gaussian filter and then applying the Laplacian operator to detect regions of rapid intensity change.</a:t>
            </a:r>
          </a:p>
          <a:p>
            <a:pPr lvl="1"/>
            <a:r>
              <a:rPr lang="en-US" b="1" dirty="0"/>
              <a:t>Difference of Gaussians (</a:t>
            </a:r>
            <a:r>
              <a:rPr lang="en-US" b="1" dirty="0" err="1"/>
              <a:t>DoG</a:t>
            </a:r>
            <a:r>
              <a:rPr lang="en-US" b="1" dirty="0"/>
              <a:t>)</a:t>
            </a:r>
            <a:r>
              <a:rPr lang="en-US" dirty="0"/>
              <a:t>: This is an approximation of the </a:t>
            </a:r>
            <a:r>
              <a:rPr lang="en-US" dirty="0" err="1"/>
              <a:t>LoG</a:t>
            </a:r>
            <a:r>
              <a:rPr lang="en-US" dirty="0"/>
              <a:t>, where the image is smoothed with two different Gaussian filters, and the difference between the two results is computed.</a:t>
            </a:r>
          </a:p>
          <a:p>
            <a:pPr lvl="1"/>
            <a:r>
              <a:rPr lang="en-US" b="1" dirty="0"/>
              <a:t>Determinant of Hessian</a:t>
            </a:r>
            <a:r>
              <a:rPr lang="en-US" dirty="0"/>
              <a:t>: This method uses the Hessian matrix to identify regions with high curvature, which often correspond to blobs.</a:t>
            </a:r>
            <a:br>
              <a:rPr lang="en-US" dirty="0"/>
            </a:br>
            <a:endParaRPr lang="en-US" dirty="0"/>
          </a:p>
          <a:p>
            <a:r>
              <a:rPr lang="en-US" b="1" dirty="0"/>
              <a:t>Applications</a:t>
            </a:r>
            <a:r>
              <a:rPr lang="en-US" dirty="0"/>
              <a:t>: Blob detection is used in various applications, including:</a:t>
            </a:r>
          </a:p>
          <a:p>
            <a:pPr lvl="1"/>
            <a:r>
              <a:rPr lang="en-US" b="1" dirty="0"/>
              <a:t>Feature Detection</a:t>
            </a:r>
            <a:r>
              <a:rPr lang="en-US" dirty="0"/>
              <a:t>: Identifying key points or regions in images for tasks like object recognition, image matching, and tracking.</a:t>
            </a:r>
          </a:p>
          <a:p>
            <a:pPr lvl="1"/>
            <a:r>
              <a:rPr lang="en-US" b="1" dirty="0"/>
              <a:t>Medical Imaging</a:t>
            </a:r>
            <a:r>
              <a:rPr lang="en-US" dirty="0"/>
              <a:t>: Detecting regions of interest, such as tumors or lesions, in medical scans.</a:t>
            </a:r>
          </a:p>
          <a:p>
            <a:pPr lvl="1"/>
            <a:r>
              <a:rPr lang="en-US" b="1" dirty="0"/>
              <a:t>Robotics and Navigation</a:t>
            </a:r>
            <a:r>
              <a:rPr lang="en-US" dirty="0"/>
              <a:t>: Identifying landmarks or obstacles in the environment.</a:t>
            </a:r>
            <a:br>
              <a:rPr lang="en-US" dirty="0"/>
            </a:br>
            <a:endParaRPr lang="en-US" dirty="0"/>
          </a:p>
          <a:p>
            <a:r>
              <a:rPr lang="en-US" b="1" dirty="0"/>
              <a:t>Scale-Space Analysis</a:t>
            </a:r>
            <a:r>
              <a:rPr lang="en-US" dirty="0"/>
              <a:t>: Blobs can appear at different scales (</a:t>
            </a:r>
            <a:r>
              <a:rPr lang="en-US" b="1" dirty="0"/>
              <a:t>features in an image can vary in size</a:t>
            </a:r>
            <a:r>
              <a:rPr lang="en-US" dirty="0"/>
              <a:t>), so scale-space analysis is often used to detect blobs of varying sizes. This involves analyzing the image at multiple scales to ensure that blobs are detected consistently, regardless of their size.</a:t>
            </a:r>
          </a:p>
          <a:p>
            <a:pPr marL="114300" indent="0">
              <a:buNone/>
            </a:pPr>
            <a:r>
              <a:rPr lang="en-US" dirty="0"/>
              <a:t>Different scales refer to the various levels of detail at which an image is analyzed to detect features of different sizes</a:t>
            </a:r>
            <a:br>
              <a:rPr lang="en-US" dirty="0"/>
            </a:br>
            <a:endParaRPr lang="en-US" dirty="0"/>
          </a:p>
          <a:p>
            <a:pPr marL="114300" indent="0">
              <a:buNone/>
            </a:pPr>
            <a:endParaRPr lang="en-US" dirty="0"/>
          </a:p>
        </p:txBody>
      </p:sp>
    </p:spTree>
    <p:extLst>
      <p:ext uri="{BB962C8B-B14F-4D97-AF65-F5344CB8AC3E}">
        <p14:creationId xmlns:p14="http://schemas.microsoft.com/office/powerpoint/2010/main" val="17980561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55"/>
        <p:cNvGrpSpPr/>
        <p:nvPr/>
      </p:nvGrpSpPr>
      <p:grpSpPr>
        <a:xfrm>
          <a:off x="0" y="0"/>
          <a:ext cx="0" cy="0"/>
          <a:chOff x="0" y="0"/>
          <a:chExt cx="0" cy="0"/>
        </a:xfrm>
      </p:grpSpPr>
      <p:pic>
        <p:nvPicPr>
          <p:cNvPr id="456" name="Google Shape;456;p5"/>
          <p:cNvPicPr preferRelativeResize="0"/>
          <p:nvPr/>
        </p:nvPicPr>
        <p:blipFill rotWithShape="1">
          <a:blip r:embed="rId3">
            <a:alphaModFix/>
          </a:blip>
          <a:srcRect/>
          <a:stretch/>
        </p:blipFill>
        <p:spPr>
          <a:xfrm>
            <a:off x="828025" y="248350"/>
            <a:ext cx="6934444" cy="4838701"/>
          </a:xfrm>
          <a:prstGeom prst="rect">
            <a:avLst/>
          </a:prstGeom>
          <a:noFill/>
          <a:ln>
            <a:noFill/>
          </a:ln>
        </p:spPr>
      </p:pic>
      <p:pic>
        <p:nvPicPr>
          <p:cNvPr id="457" name="Google Shape;457;p5"/>
          <p:cNvPicPr preferRelativeResize="0"/>
          <p:nvPr/>
        </p:nvPicPr>
        <p:blipFill>
          <a:blip r:embed="rId4">
            <a:alphaModFix/>
          </a:blip>
          <a:stretch>
            <a:fillRect/>
          </a:stretch>
        </p:blipFill>
        <p:spPr>
          <a:xfrm>
            <a:off x="8036924" y="303825"/>
            <a:ext cx="805524" cy="671830"/>
          </a:xfrm>
          <a:prstGeom prst="rect">
            <a:avLst/>
          </a:prstGeom>
          <a:noFill/>
          <a:ln>
            <a:noFill/>
          </a:ln>
        </p:spPr>
      </p:pic>
      <p:pic>
        <p:nvPicPr>
          <p:cNvPr id="458" name="Google Shape;458;p5"/>
          <p:cNvPicPr preferRelativeResize="0"/>
          <p:nvPr/>
        </p:nvPicPr>
        <p:blipFill>
          <a:blip r:embed="rId5">
            <a:alphaModFix/>
          </a:blip>
          <a:stretch>
            <a:fillRect/>
          </a:stretch>
        </p:blipFill>
        <p:spPr>
          <a:xfrm>
            <a:off x="8065875" y="1188900"/>
            <a:ext cx="805524" cy="681850"/>
          </a:xfrm>
          <a:prstGeom prst="rect">
            <a:avLst/>
          </a:prstGeom>
          <a:noFill/>
          <a:ln>
            <a:noFill/>
          </a:ln>
        </p:spPr>
      </p:pic>
      <p:pic>
        <p:nvPicPr>
          <p:cNvPr id="459" name="Google Shape;459;p5"/>
          <p:cNvPicPr preferRelativeResize="0"/>
          <p:nvPr/>
        </p:nvPicPr>
        <p:blipFill>
          <a:blip r:embed="rId6">
            <a:alphaModFix/>
          </a:blip>
          <a:stretch>
            <a:fillRect/>
          </a:stretch>
        </p:blipFill>
        <p:spPr>
          <a:xfrm>
            <a:off x="8065875" y="2132696"/>
            <a:ext cx="805525" cy="688054"/>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63"/>
        <p:cNvGrpSpPr/>
        <p:nvPr/>
      </p:nvGrpSpPr>
      <p:grpSpPr>
        <a:xfrm>
          <a:off x="0" y="0"/>
          <a:ext cx="0" cy="0"/>
          <a:chOff x="0" y="0"/>
          <a:chExt cx="0" cy="0"/>
        </a:xfrm>
      </p:grpSpPr>
      <p:pic>
        <p:nvPicPr>
          <p:cNvPr id="464" name="Google Shape;464;p6"/>
          <p:cNvPicPr preferRelativeResize="0"/>
          <p:nvPr/>
        </p:nvPicPr>
        <p:blipFill rotWithShape="1">
          <a:blip r:embed="rId3">
            <a:alphaModFix/>
          </a:blip>
          <a:srcRect/>
          <a:stretch/>
        </p:blipFill>
        <p:spPr>
          <a:xfrm>
            <a:off x="934750" y="248375"/>
            <a:ext cx="6651386" cy="4838700"/>
          </a:xfrm>
          <a:prstGeom prst="rect">
            <a:avLst/>
          </a:prstGeom>
          <a:noFill/>
          <a:ln>
            <a:noFill/>
          </a:ln>
        </p:spPr>
      </p:pic>
      <p:sp>
        <p:nvSpPr>
          <p:cNvPr id="3" name="TextBox 2">
            <a:extLst>
              <a:ext uri="{FF2B5EF4-FFF2-40B4-BE49-F238E27FC236}">
                <a16:creationId xmlns:a16="http://schemas.microsoft.com/office/drawing/2014/main" id="{EA5BDD25-07CC-9670-4E6D-CA4DA75D4414}"/>
              </a:ext>
            </a:extLst>
          </p:cNvPr>
          <p:cNvSpPr txBox="1"/>
          <p:nvPr/>
        </p:nvSpPr>
        <p:spPr>
          <a:xfrm>
            <a:off x="6858000" y="1186755"/>
            <a:ext cx="1904337" cy="861774"/>
          </a:xfrm>
          <a:prstGeom prst="rect">
            <a:avLst/>
          </a:prstGeom>
          <a:noFill/>
        </p:spPr>
        <p:txBody>
          <a:bodyPr wrap="square">
            <a:spAutoFit/>
          </a:bodyPr>
          <a:lstStyle/>
          <a:p>
            <a:pPr algn="l"/>
            <a:r>
              <a:rPr lang="en-US" sz="1000" b="0" i="0" dirty="0">
                <a:solidFill>
                  <a:srgbClr val="424242"/>
                </a:solidFill>
                <a:effectLst/>
                <a:latin typeface="Segoe UI" panose="020B0502040204020203" pitchFamily="34" charset="0"/>
              </a:rPr>
              <a:t>signal or image data that contains noise. The noise appears as random fluctuations superimposed on the underlying signal.</a:t>
            </a:r>
          </a:p>
        </p:txBody>
      </p:sp>
      <p:sp>
        <p:nvSpPr>
          <p:cNvPr id="5" name="TextBox 4">
            <a:extLst>
              <a:ext uri="{FF2B5EF4-FFF2-40B4-BE49-F238E27FC236}">
                <a16:creationId xmlns:a16="http://schemas.microsoft.com/office/drawing/2014/main" id="{7A753BBD-0918-51A7-844B-DE8126210199}"/>
              </a:ext>
            </a:extLst>
          </p:cNvPr>
          <p:cNvSpPr txBox="1"/>
          <p:nvPr/>
        </p:nvSpPr>
        <p:spPr>
          <a:xfrm>
            <a:off x="0" y="1923923"/>
            <a:ext cx="1557864" cy="1785104"/>
          </a:xfrm>
          <a:prstGeom prst="rect">
            <a:avLst/>
          </a:prstGeom>
          <a:noFill/>
        </p:spPr>
        <p:txBody>
          <a:bodyPr wrap="square">
            <a:spAutoFit/>
          </a:bodyPr>
          <a:lstStyle/>
          <a:p>
            <a:r>
              <a:rPr lang="en-US" sz="1000" b="0" i="0" dirty="0">
                <a:solidFill>
                  <a:schemeClr val="accent1"/>
                </a:solidFill>
                <a:effectLst/>
                <a:latin typeface="Segoe UI" panose="020B0502040204020203" pitchFamily="34" charset="0"/>
              </a:rPr>
              <a:t>Gaussian function, characterized by its bell-shaped curve. The Gaussian function is defined by its mean and standard deviation, which determine the width and height of the curve. It is used as a smoothing kernel in filtering operations</a:t>
            </a:r>
            <a:endParaRPr lang="en-US" sz="1000" dirty="0">
              <a:solidFill>
                <a:schemeClr val="accent1"/>
              </a:solidFill>
            </a:endParaRPr>
          </a:p>
        </p:txBody>
      </p:sp>
      <p:sp>
        <p:nvSpPr>
          <p:cNvPr id="7" name="TextBox 6">
            <a:extLst>
              <a:ext uri="{FF2B5EF4-FFF2-40B4-BE49-F238E27FC236}">
                <a16:creationId xmlns:a16="http://schemas.microsoft.com/office/drawing/2014/main" id="{E4689BD6-E00B-23C5-1D6E-89EE0A1023D9}"/>
              </a:ext>
            </a:extLst>
          </p:cNvPr>
          <p:cNvSpPr txBox="1"/>
          <p:nvPr/>
        </p:nvSpPr>
        <p:spPr>
          <a:xfrm>
            <a:off x="6858000" y="3146207"/>
            <a:ext cx="2158779" cy="1477328"/>
          </a:xfrm>
          <a:prstGeom prst="rect">
            <a:avLst/>
          </a:prstGeom>
          <a:noFill/>
        </p:spPr>
        <p:txBody>
          <a:bodyPr wrap="square">
            <a:spAutoFit/>
          </a:bodyPr>
          <a:lstStyle/>
          <a:p>
            <a:r>
              <a:rPr lang="en-US" sz="1000" b="0" i="0" dirty="0">
                <a:solidFill>
                  <a:schemeClr val="accent1"/>
                </a:solidFill>
                <a:effectLst/>
                <a:latin typeface="Segoe UI" panose="020B0502040204020203" pitchFamily="34" charset="0"/>
              </a:rPr>
              <a:t>Result of convolving the original signal ( f ) with the Gaussian filter. This operation smooths the signal, reducing the noise and preserving the important features. The convolution process effectively averages the values in the signal, weighted by the Gaussian function, to produce a cleaner output.</a:t>
            </a:r>
            <a:endParaRPr lang="en-US" sz="1000" dirty="0">
              <a:solidFill>
                <a:schemeClr val="accent1"/>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pic>
        <p:nvPicPr>
          <p:cNvPr id="469" name="Google Shape;469;p7"/>
          <p:cNvPicPr preferRelativeResize="0"/>
          <p:nvPr/>
        </p:nvPicPr>
        <p:blipFill rotWithShape="1">
          <a:blip r:embed="rId3">
            <a:alphaModFix/>
          </a:blip>
          <a:srcRect/>
          <a:stretch/>
        </p:blipFill>
        <p:spPr>
          <a:xfrm>
            <a:off x="1015825" y="249999"/>
            <a:ext cx="6456289" cy="4838701"/>
          </a:xfrm>
          <a:prstGeom prst="rect">
            <a:avLst/>
          </a:prstGeom>
          <a:noFill/>
          <a:ln>
            <a:noFill/>
          </a:ln>
        </p:spPr>
      </p:pic>
      <p:sp>
        <p:nvSpPr>
          <p:cNvPr id="3" name="TextBox 2">
            <a:extLst>
              <a:ext uri="{FF2B5EF4-FFF2-40B4-BE49-F238E27FC236}">
                <a16:creationId xmlns:a16="http://schemas.microsoft.com/office/drawing/2014/main" id="{449176E0-7D3C-12BB-0296-AC734E0AEB66}"/>
              </a:ext>
            </a:extLst>
          </p:cNvPr>
          <p:cNvSpPr txBox="1"/>
          <p:nvPr/>
        </p:nvSpPr>
        <p:spPr>
          <a:xfrm>
            <a:off x="6730780" y="1356479"/>
            <a:ext cx="2111070" cy="707886"/>
          </a:xfrm>
          <a:prstGeom prst="rect">
            <a:avLst/>
          </a:prstGeom>
          <a:noFill/>
        </p:spPr>
        <p:txBody>
          <a:bodyPr wrap="square">
            <a:spAutoFit/>
          </a:bodyPr>
          <a:lstStyle/>
          <a:p>
            <a:r>
              <a:rPr lang="en-US" sz="1000" b="0" i="0" dirty="0">
                <a:solidFill>
                  <a:srgbClr val="424242"/>
                </a:solidFill>
                <a:effectLst/>
                <a:latin typeface="Segoe UI" panose="020B0502040204020203" pitchFamily="34" charset="0"/>
              </a:rPr>
              <a:t>signal or image data that contains noise and a sharp transition, which could represent an edge in an image.</a:t>
            </a:r>
            <a:endParaRPr lang="en-US" sz="1000" dirty="0"/>
          </a:p>
        </p:txBody>
      </p:sp>
      <p:sp>
        <p:nvSpPr>
          <p:cNvPr id="5" name="TextBox 4">
            <a:extLst>
              <a:ext uri="{FF2B5EF4-FFF2-40B4-BE49-F238E27FC236}">
                <a16:creationId xmlns:a16="http://schemas.microsoft.com/office/drawing/2014/main" id="{B8283FD6-D80C-86B3-3BA0-6D249CE0C5CE}"/>
              </a:ext>
            </a:extLst>
          </p:cNvPr>
          <p:cNvSpPr txBox="1"/>
          <p:nvPr/>
        </p:nvSpPr>
        <p:spPr>
          <a:xfrm>
            <a:off x="6639338" y="2386638"/>
            <a:ext cx="2413221" cy="1785104"/>
          </a:xfrm>
          <a:prstGeom prst="rect">
            <a:avLst/>
          </a:prstGeom>
          <a:noFill/>
        </p:spPr>
        <p:txBody>
          <a:bodyPr wrap="square">
            <a:spAutoFit/>
          </a:bodyPr>
          <a:lstStyle/>
          <a:p>
            <a:r>
              <a:rPr lang="en-US" sz="1000" dirty="0">
                <a:solidFill>
                  <a:schemeClr val="accent1"/>
                </a:solidFill>
              </a:rPr>
              <a:t>Used to highlight changes in intensity, such as edges, by emphasizing areas where the intensity gradient is highest. zero-crossing indicates the location of the maximum rate of change in intensity, which corresponds to an edge in the image. </a:t>
            </a:r>
            <a:r>
              <a:rPr lang="en-US" sz="1000" b="0" i="0" dirty="0">
                <a:solidFill>
                  <a:schemeClr val="accent1"/>
                </a:solidFill>
                <a:effectLst/>
                <a:latin typeface="Segoe UI" panose="020B0502040204020203" pitchFamily="34" charset="0"/>
              </a:rPr>
              <a:t>The positive lobe represents the region where the intensity is increasing, and the negative lobe represents the region where the intensity is decreasing</a:t>
            </a:r>
            <a:endParaRPr lang="en-US" sz="1000" dirty="0">
              <a:solidFill>
                <a:schemeClr val="accent1"/>
              </a:solidFill>
            </a:endParaRPr>
          </a:p>
        </p:txBody>
      </p:sp>
      <p:sp>
        <p:nvSpPr>
          <p:cNvPr id="7" name="TextBox 6">
            <a:extLst>
              <a:ext uri="{FF2B5EF4-FFF2-40B4-BE49-F238E27FC236}">
                <a16:creationId xmlns:a16="http://schemas.microsoft.com/office/drawing/2014/main" id="{DE4E9F0B-3351-4198-9A53-45B364CC6EE6}"/>
              </a:ext>
            </a:extLst>
          </p:cNvPr>
          <p:cNvSpPr txBox="1"/>
          <p:nvPr/>
        </p:nvSpPr>
        <p:spPr>
          <a:xfrm>
            <a:off x="0" y="3472051"/>
            <a:ext cx="1681700" cy="1477328"/>
          </a:xfrm>
          <a:prstGeom prst="rect">
            <a:avLst/>
          </a:prstGeom>
          <a:noFill/>
        </p:spPr>
        <p:txBody>
          <a:bodyPr wrap="square">
            <a:spAutoFit/>
          </a:bodyPr>
          <a:lstStyle/>
          <a:p>
            <a:r>
              <a:rPr lang="en-US" sz="1000" dirty="0">
                <a:solidFill>
                  <a:schemeClr val="accent1"/>
                </a:solidFill>
                <a:latin typeface="Segoe UI" panose="020B0502040204020203" pitchFamily="34" charset="0"/>
              </a:rPr>
              <a:t>R</a:t>
            </a:r>
            <a:r>
              <a:rPr lang="en-US" sz="1000" b="0" i="0" dirty="0">
                <a:solidFill>
                  <a:schemeClr val="accent1"/>
                </a:solidFill>
                <a:effectLst/>
                <a:latin typeface="Segoe UI" panose="020B0502040204020203" pitchFamily="34" charset="0"/>
              </a:rPr>
              <a:t>esult of convolving the original signal ( f ) with the derivative of the Gaussian.</a:t>
            </a:r>
          </a:p>
          <a:p>
            <a:endParaRPr lang="en-US" sz="1000" dirty="0">
              <a:solidFill>
                <a:schemeClr val="accent1"/>
              </a:solidFill>
              <a:latin typeface="Segoe UI" panose="020B0502040204020203" pitchFamily="34" charset="0"/>
            </a:endParaRPr>
          </a:p>
          <a:p>
            <a:endParaRPr lang="en-US" sz="1000" b="0" i="0" dirty="0">
              <a:solidFill>
                <a:schemeClr val="accent1"/>
              </a:solidFill>
              <a:effectLst/>
              <a:latin typeface="Segoe UI" panose="020B0502040204020203" pitchFamily="34" charset="0"/>
            </a:endParaRPr>
          </a:p>
          <a:p>
            <a:r>
              <a:rPr lang="en-US" sz="1000" b="0" i="0" dirty="0">
                <a:solidFill>
                  <a:schemeClr val="accent1"/>
                </a:solidFill>
                <a:effectLst/>
                <a:latin typeface="Segoe UI" panose="020B0502040204020203" pitchFamily="34" charset="0"/>
              </a:rPr>
              <a:t>This operation enhances the edges in the signal by highlighting areas of rapid intensity change.</a:t>
            </a:r>
            <a:endParaRPr lang="en-US" sz="1000" dirty="0">
              <a:solidFill>
                <a:schemeClr val="accent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454AB2-B7CC-F99B-778E-D370B723B0C0}"/>
              </a:ext>
            </a:extLst>
          </p:cNvPr>
          <p:cNvSpPr>
            <a:spLocks noGrp="1"/>
          </p:cNvSpPr>
          <p:nvPr>
            <p:ph type="title"/>
          </p:nvPr>
        </p:nvSpPr>
        <p:spPr/>
        <p:txBody>
          <a:bodyPr/>
          <a:lstStyle/>
          <a:p>
            <a:r>
              <a:rPr lang="en-US" dirty="0"/>
              <a:t>Motivation - SIFT</a:t>
            </a:r>
          </a:p>
        </p:txBody>
      </p:sp>
      <p:sp>
        <p:nvSpPr>
          <p:cNvPr id="3" name="Text Placeholder 2">
            <a:extLst>
              <a:ext uri="{FF2B5EF4-FFF2-40B4-BE49-F238E27FC236}">
                <a16:creationId xmlns:a16="http://schemas.microsoft.com/office/drawing/2014/main" id="{92A9752E-85AF-AF1F-7D03-2C0A69823E04}"/>
              </a:ext>
            </a:extLst>
          </p:cNvPr>
          <p:cNvSpPr>
            <a:spLocks noGrp="1"/>
          </p:cNvSpPr>
          <p:nvPr>
            <p:ph type="body" idx="1"/>
          </p:nvPr>
        </p:nvSpPr>
        <p:spPr/>
        <p:txBody>
          <a:bodyPr/>
          <a:lstStyle/>
          <a:p>
            <a:r>
              <a:rPr lang="en-US" dirty="0"/>
              <a:t>Why do we need something like SIFT?</a:t>
            </a:r>
          </a:p>
          <a:p>
            <a:r>
              <a:rPr lang="en-US" dirty="0"/>
              <a:t>In real-world images, objects may:</a:t>
            </a:r>
          </a:p>
          <a:p>
            <a:pPr lvl="1"/>
            <a:r>
              <a:rPr lang="en-US" dirty="0"/>
              <a:t>Appear at different </a:t>
            </a:r>
            <a:r>
              <a:rPr lang="en-US" b="1" dirty="0"/>
              <a:t>scales</a:t>
            </a:r>
            <a:r>
              <a:rPr lang="en-US" dirty="0"/>
              <a:t> (near vs. far),</a:t>
            </a:r>
          </a:p>
          <a:p>
            <a:pPr lvl="1"/>
            <a:r>
              <a:rPr lang="en-US" dirty="0"/>
              <a:t>Be </a:t>
            </a:r>
            <a:r>
              <a:rPr lang="en-US" b="1" dirty="0"/>
              <a:t>rotated</a:t>
            </a:r>
            <a:r>
              <a:rPr lang="en-US" dirty="0"/>
              <a:t>,</a:t>
            </a:r>
          </a:p>
          <a:p>
            <a:pPr lvl="1"/>
            <a:r>
              <a:rPr lang="en-US" dirty="0"/>
              <a:t>Be partially </a:t>
            </a:r>
            <a:r>
              <a:rPr lang="en-US" b="1" dirty="0"/>
              <a:t>occluded</a:t>
            </a:r>
            <a:r>
              <a:rPr lang="en-US" dirty="0"/>
              <a:t>,</a:t>
            </a:r>
          </a:p>
          <a:p>
            <a:pPr lvl="1"/>
            <a:r>
              <a:rPr lang="en-US" dirty="0"/>
              <a:t>Be taken under different </a:t>
            </a:r>
            <a:r>
              <a:rPr lang="en-US" b="1" dirty="0"/>
              <a:t>lighting</a:t>
            </a:r>
            <a:r>
              <a:rPr lang="en-US" dirty="0"/>
              <a:t> conditions.</a:t>
            </a:r>
          </a:p>
          <a:p>
            <a:r>
              <a:rPr lang="en-US" dirty="0"/>
              <a:t>We need feature descriptors that are:</a:t>
            </a:r>
          </a:p>
          <a:p>
            <a:r>
              <a:rPr lang="en-US" b="1" dirty="0"/>
              <a:t>Invariant to scale and rotation</a:t>
            </a:r>
            <a:r>
              <a:rPr lang="en-US" dirty="0"/>
              <a:t>,</a:t>
            </a:r>
          </a:p>
          <a:p>
            <a:r>
              <a:rPr lang="en-US" b="1" dirty="0"/>
              <a:t>Robust to illumination</a:t>
            </a:r>
            <a:r>
              <a:rPr lang="en-US" dirty="0"/>
              <a:t> and partial occlusion.</a:t>
            </a:r>
          </a:p>
        </p:txBody>
      </p:sp>
    </p:spTree>
    <p:extLst>
      <p:ext uri="{BB962C8B-B14F-4D97-AF65-F5344CB8AC3E}">
        <p14:creationId xmlns:p14="http://schemas.microsoft.com/office/powerpoint/2010/main" val="78704545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73"/>
        <p:cNvGrpSpPr/>
        <p:nvPr/>
      </p:nvGrpSpPr>
      <p:grpSpPr>
        <a:xfrm>
          <a:off x="0" y="0"/>
          <a:ext cx="0" cy="0"/>
          <a:chOff x="0" y="0"/>
          <a:chExt cx="0" cy="0"/>
        </a:xfrm>
      </p:grpSpPr>
      <p:pic>
        <p:nvPicPr>
          <p:cNvPr id="474" name="Google Shape;474;p8"/>
          <p:cNvPicPr preferRelativeResize="0"/>
          <p:nvPr/>
        </p:nvPicPr>
        <p:blipFill rotWithShape="1">
          <a:blip r:embed="rId3">
            <a:alphaModFix/>
          </a:blip>
          <a:srcRect/>
          <a:stretch/>
        </p:blipFill>
        <p:spPr>
          <a:xfrm>
            <a:off x="799200" y="235477"/>
            <a:ext cx="6892590" cy="4838700"/>
          </a:xfrm>
          <a:prstGeom prst="rect">
            <a:avLst/>
          </a:prstGeom>
          <a:noFill/>
          <a:ln>
            <a:noFill/>
          </a:ln>
        </p:spPr>
      </p:pic>
      <p:sp>
        <p:nvSpPr>
          <p:cNvPr id="3" name="TextBox 2">
            <a:extLst>
              <a:ext uri="{FF2B5EF4-FFF2-40B4-BE49-F238E27FC236}">
                <a16:creationId xmlns:a16="http://schemas.microsoft.com/office/drawing/2014/main" id="{A581E016-C8FE-FC59-C924-99C894818C54}"/>
              </a:ext>
            </a:extLst>
          </p:cNvPr>
          <p:cNvSpPr txBox="1"/>
          <p:nvPr/>
        </p:nvSpPr>
        <p:spPr>
          <a:xfrm>
            <a:off x="6738730" y="2217807"/>
            <a:ext cx="2286001" cy="707886"/>
          </a:xfrm>
          <a:prstGeom prst="rect">
            <a:avLst/>
          </a:prstGeom>
          <a:noFill/>
        </p:spPr>
        <p:txBody>
          <a:bodyPr wrap="square">
            <a:spAutoFit/>
          </a:bodyPr>
          <a:lstStyle/>
          <a:p>
            <a:r>
              <a:rPr lang="en-US" sz="1000" b="1" dirty="0">
                <a:solidFill>
                  <a:schemeClr val="accent1"/>
                </a:solidFill>
                <a:latin typeface="Segoe UI" panose="020B0502040204020203" pitchFamily="34" charset="0"/>
              </a:rPr>
              <a:t>S</a:t>
            </a:r>
            <a:r>
              <a:rPr lang="en-US" sz="1000" b="1" i="0" dirty="0">
                <a:solidFill>
                  <a:schemeClr val="accent1"/>
                </a:solidFill>
                <a:effectLst/>
                <a:latin typeface="Segoe UI" panose="020B0502040204020203" pitchFamily="34" charset="0"/>
              </a:rPr>
              <a:t>econd</a:t>
            </a:r>
            <a:r>
              <a:rPr lang="en-US" sz="1000" b="0" i="0" dirty="0">
                <a:solidFill>
                  <a:schemeClr val="accent1"/>
                </a:solidFill>
                <a:effectLst/>
                <a:latin typeface="Segoe UI" panose="020B0502040204020203" pitchFamily="34" charset="0"/>
              </a:rPr>
              <a:t> derivative of a Gaussian typically has a characteristic shape with a positive lobe, a zero-crossing, and a negative lobe.</a:t>
            </a:r>
            <a:endParaRPr lang="en-US" sz="1000" dirty="0">
              <a:solidFill>
                <a:schemeClr val="accent1"/>
              </a:solidFill>
            </a:endParaRPr>
          </a:p>
        </p:txBody>
      </p:sp>
      <p:sp>
        <p:nvSpPr>
          <p:cNvPr id="5" name="TextBox 4">
            <a:extLst>
              <a:ext uri="{FF2B5EF4-FFF2-40B4-BE49-F238E27FC236}">
                <a16:creationId xmlns:a16="http://schemas.microsoft.com/office/drawing/2014/main" id="{7B51E865-D7F0-FDAB-3FE2-44B79FA371D9}"/>
              </a:ext>
            </a:extLst>
          </p:cNvPr>
          <p:cNvSpPr txBox="1"/>
          <p:nvPr/>
        </p:nvSpPr>
        <p:spPr>
          <a:xfrm>
            <a:off x="6738730" y="3026255"/>
            <a:ext cx="2286001" cy="1785104"/>
          </a:xfrm>
          <a:prstGeom prst="rect">
            <a:avLst/>
          </a:prstGeom>
          <a:noFill/>
        </p:spPr>
        <p:txBody>
          <a:bodyPr wrap="square">
            <a:spAutoFit/>
          </a:bodyPr>
          <a:lstStyle/>
          <a:p>
            <a:r>
              <a:rPr lang="en-US" sz="1000" i="0" dirty="0">
                <a:solidFill>
                  <a:schemeClr val="accent1"/>
                </a:solidFill>
                <a:effectLst/>
                <a:latin typeface="Segoe UI" panose="020B0502040204020203" pitchFamily="34" charset="0"/>
              </a:rPr>
              <a:t> This operation enhances the edges by emphasizing the points of maximum curvature in the intensity profile.  </a:t>
            </a:r>
            <a:r>
              <a:rPr lang="en-US" sz="1000" dirty="0">
                <a:solidFill>
                  <a:srgbClr val="FF0000"/>
                </a:solidFill>
                <a:latin typeface="Segoe UI" panose="020B0502040204020203" pitchFamily="34" charset="0"/>
              </a:rPr>
              <a:t>Z</a:t>
            </a:r>
            <a:r>
              <a:rPr lang="en-US" sz="1000" dirty="0">
                <a:solidFill>
                  <a:srgbClr val="FF0000"/>
                </a:solidFill>
              </a:rPr>
              <a:t>ero-crossing is the point where the function changes sign, indicating a transition from a positive to a negative slope or vice versa. This is a strong indicator of an edge, as it corresponds to the point of maximum curvature or the inflection point in the intensity profile.</a:t>
            </a:r>
          </a:p>
        </p:txBody>
      </p:sp>
      <p:sp>
        <p:nvSpPr>
          <p:cNvPr id="7" name="TextBox 6">
            <a:extLst>
              <a:ext uri="{FF2B5EF4-FFF2-40B4-BE49-F238E27FC236}">
                <a16:creationId xmlns:a16="http://schemas.microsoft.com/office/drawing/2014/main" id="{5A234F43-2F6A-0E0C-BAB6-94B629066985}"/>
              </a:ext>
            </a:extLst>
          </p:cNvPr>
          <p:cNvSpPr txBox="1"/>
          <p:nvPr/>
        </p:nvSpPr>
        <p:spPr>
          <a:xfrm>
            <a:off x="67585" y="897005"/>
            <a:ext cx="8957146" cy="338554"/>
          </a:xfrm>
          <a:prstGeom prst="rect">
            <a:avLst/>
          </a:prstGeom>
          <a:noFill/>
        </p:spPr>
        <p:txBody>
          <a:bodyPr wrap="square">
            <a:spAutoFit/>
          </a:bodyPr>
          <a:lstStyle/>
          <a:p>
            <a:pPr algn="l"/>
            <a:r>
              <a:rPr lang="en-US" sz="800" b="0" i="0" dirty="0">
                <a:solidFill>
                  <a:schemeClr val="accent2"/>
                </a:solidFill>
                <a:effectLst/>
                <a:latin typeface="Segoe UI" panose="020B0502040204020203" pitchFamily="34" charset="0"/>
              </a:rPr>
              <a:t>The second derivative of the Gaussian is used in edge detection algorithms like the Laplacian of Gaussian (</a:t>
            </a:r>
            <a:r>
              <a:rPr lang="en-US" sz="800" b="0" i="0" dirty="0" err="1">
                <a:solidFill>
                  <a:schemeClr val="accent2"/>
                </a:solidFill>
                <a:effectLst/>
                <a:latin typeface="Segoe UI" panose="020B0502040204020203" pitchFamily="34" charset="0"/>
              </a:rPr>
              <a:t>LoG</a:t>
            </a:r>
            <a:r>
              <a:rPr lang="en-US" sz="800" b="0" i="0" dirty="0">
                <a:solidFill>
                  <a:schemeClr val="accent2"/>
                </a:solidFill>
                <a:effectLst/>
                <a:latin typeface="Segoe UI" panose="020B0502040204020203" pitchFamily="34" charset="0"/>
              </a:rPr>
              <a:t>) to identify and localize edges in images. By focusing on the zero-crossings, it effectively isolates the boundaries between different regions, making it a powerful tool for detecting edges.</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pic>
        <p:nvPicPr>
          <p:cNvPr id="479" name="Google Shape;479;p9"/>
          <p:cNvPicPr preferRelativeResize="0"/>
          <p:nvPr/>
        </p:nvPicPr>
        <p:blipFill rotWithShape="1">
          <a:blip r:embed="rId3">
            <a:alphaModFix/>
          </a:blip>
          <a:srcRect l="-2627"/>
          <a:stretch/>
        </p:blipFill>
        <p:spPr>
          <a:xfrm>
            <a:off x="827175" y="304800"/>
            <a:ext cx="7073900" cy="4838700"/>
          </a:xfrm>
          <a:prstGeom prst="rect">
            <a:avLst/>
          </a:prstGeom>
          <a:noFill/>
          <a:ln>
            <a:noFill/>
          </a:ln>
        </p:spPr>
      </p:pic>
      <p:sp>
        <p:nvSpPr>
          <p:cNvPr id="3" name="TextBox 2">
            <a:extLst>
              <a:ext uri="{FF2B5EF4-FFF2-40B4-BE49-F238E27FC236}">
                <a16:creationId xmlns:a16="http://schemas.microsoft.com/office/drawing/2014/main" id="{C1971AEE-E5C7-5CF5-19EF-61CC049FFB75}"/>
              </a:ext>
            </a:extLst>
          </p:cNvPr>
          <p:cNvSpPr txBox="1"/>
          <p:nvPr/>
        </p:nvSpPr>
        <p:spPr>
          <a:xfrm>
            <a:off x="0" y="995076"/>
            <a:ext cx="1375576" cy="553998"/>
          </a:xfrm>
          <a:prstGeom prst="rect">
            <a:avLst/>
          </a:prstGeom>
          <a:noFill/>
        </p:spPr>
        <p:txBody>
          <a:bodyPr wrap="square">
            <a:spAutoFit/>
          </a:bodyPr>
          <a:lstStyle/>
          <a:p>
            <a:r>
              <a:rPr lang="en-US" sz="1000" dirty="0">
                <a:solidFill>
                  <a:schemeClr val="accent1"/>
                </a:solidFill>
                <a:latin typeface="Segoe UI" panose="020B0502040204020203" pitchFamily="34" charset="0"/>
              </a:rPr>
              <a:t>T</a:t>
            </a:r>
            <a:r>
              <a:rPr lang="en-US" sz="1000" b="0" i="0" dirty="0">
                <a:solidFill>
                  <a:schemeClr val="accent1"/>
                </a:solidFill>
                <a:effectLst/>
                <a:latin typeface="Segoe UI" panose="020B0502040204020203" pitchFamily="34" charset="0"/>
              </a:rPr>
              <a:t>hree blobs (A, B, and C) of different sizes.</a:t>
            </a:r>
            <a:endParaRPr lang="en-US" sz="1000" dirty="0">
              <a:solidFill>
                <a:schemeClr val="accent1"/>
              </a:solidFill>
            </a:endParaRPr>
          </a:p>
        </p:txBody>
      </p:sp>
      <p:sp>
        <p:nvSpPr>
          <p:cNvPr id="5" name="TextBox 4">
            <a:extLst>
              <a:ext uri="{FF2B5EF4-FFF2-40B4-BE49-F238E27FC236}">
                <a16:creationId xmlns:a16="http://schemas.microsoft.com/office/drawing/2014/main" id="{AF15139E-1647-6CD2-8DB8-28C075572B69}"/>
              </a:ext>
            </a:extLst>
          </p:cNvPr>
          <p:cNvSpPr txBox="1"/>
          <p:nvPr/>
        </p:nvSpPr>
        <p:spPr>
          <a:xfrm>
            <a:off x="0" y="1678128"/>
            <a:ext cx="1669774" cy="861774"/>
          </a:xfrm>
          <a:prstGeom prst="rect">
            <a:avLst/>
          </a:prstGeom>
          <a:noFill/>
        </p:spPr>
        <p:txBody>
          <a:bodyPr wrap="square">
            <a:spAutoFit/>
          </a:bodyPr>
          <a:lstStyle/>
          <a:p>
            <a:r>
              <a:rPr lang="en-US" sz="1000" dirty="0">
                <a:solidFill>
                  <a:srgbClr val="00B050"/>
                </a:solidFill>
                <a:latin typeface="Segoe UI" panose="020B0502040204020203" pitchFamily="34" charset="0"/>
              </a:rPr>
              <a:t>S</a:t>
            </a:r>
            <a:r>
              <a:rPr lang="en-US" sz="1000" b="0" i="0" dirty="0">
                <a:solidFill>
                  <a:srgbClr val="00B050"/>
                </a:solidFill>
                <a:effectLst/>
                <a:latin typeface="Segoe UI" panose="020B0502040204020203" pitchFamily="34" charset="0"/>
              </a:rPr>
              <a:t>econd row displays the Gaussian function at a particular scale (\sigma). This function is used to smooth the original signal.</a:t>
            </a:r>
            <a:endParaRPr lang="en-US" sz="1000" dirty="0">
              <a:solidFill>
                <a:srgbClr val="00B050"/>
              </a:solidFill>
            </a:endParaRPr>
          </a:p>
        </p:txBody>
      </p:sp>
      <p:sp>
        <p:nvSpPr>
          <p:cNvPr id="7" name="TextBox 6">
            <a:extLst>
              <a:ext uri="{FF2B5EF4-FFF2-40B4-BE49-F238E27FC236}">
                <a16:creationId xmlns:a16="http://schemas.microsoft.com/office/drawing/2014/main" id="{106F6516-A5DC-709D-FD07-94E5B0633A4E}"/>
              </a:ext>
            </a:extLst>
          </p:cNvPr>
          <p:cNvSpPr txBox="1"/>
          <p:nvPr/>
        </p:nvSpPr>
        <p:spPr>
          <a:xfrm>
            <a:off x="7625301" y="2468980"/>
            <a:ext cx="1518699" cy="2400657"/>
          </a:xfrm>
          <a:prstGeom prst="rect">
            <a:avLst/>
          </a:prstGeom>
          <a:noFill/>
        </p:spPr>
        <p:txBody>
          <a:bodyPr wrap="square">
            <a:spAutoFit/>
          </a:bodyPr>
          <a:lstStyle/>
          <a:p>
            <a:r>
              <a:rPr lang="en-US" sz="1000" b="0" i="0" dirty="0">
                <a:solidFill>
                  <a:schemeClr val="accent1"/>
                </a:solidFill>
                <a:effectLst/>
                <a:latin typeface="Segoe UI" panose="020B0502040204020203" pitchFamily="34" charset="0"/>
              </a:rPr>
              <a:t>When you analyze features at different scales, the response of the convolution can vary depending on the scale. By normalizing, you adjust the response so that it is consistent across different scales. This means that the same feature (e.g., a blob) will produce a similar response regardless of its size in the image.</a:t>
            </a:r>
            <a:endParaRPr lang="en-US" sz="1000" dirty="0">
              <a:solidFill>
                <a:schemeClr val="accent1"/>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14"/>
        <p:cNvGrpSpPr/>
        <p:nvPr/>
      </p:nvGrpSpPr>
      <p:grpSpPr>
        <a:xfrm>
          <a:off x="0" y="0"/>
          <a:ext cx="0" cy="0"/>
          <a:chOff x="0" y="0"/>
          <a:chExt cx="0" cy="0"/>
        </a:xfrm>
      </p:grpSpPr>
      <p:pic>
        <p:nvPicPr>
          <p:cNvPr id="515" name="Google Shape;515;p12"/>
          <p:cNvPicPr preferRelativeResize="0"/>
          <p:nvPr/>
        </p:nvPicPr>
        <p:blipFill rotWithShape="1">
          <a:blip r:embed="rId3">
            <a:alphaModFix/>
          </a:blip>
          <a:srcRect/>
          <a:stretch/>
        </p:blipFill>
        <p:spPr>
          <a:xfrm>
            <a:off x="556875" y="304800"/>
            <a:ext cx="6741971" cy="4838700"/>
          </a:xfrm>
          <a:prstGeom prst="rect">
            <a:avLst/>
          </a:prstGeom>
          <a:noFill/>
          <a:ln>
            <a:noFill/>
          </a:ln>
        </p:spPr>
      </p:pic>
      <p:sp>
        <p:nvSpPr>
          <p:cNvPr id="3" name="TextBox 2">
            <a:extLst>
              <a:ext uri="{FF2B5EF4-FFF2-40B4-BE49-F238E27FC236}">
                <a16:creationId xmlns:a16="http://schemas.microsoft.com/office/drawing/2014/main" id="{3A87B055-5070-DB76-9BB9-18BC813BC3B7}"/>
              </a:ext>
            </a:extLst>
          </p:cNvPr>
          <p:cNvSpPr txBox="1"/>
          <p:nvPr/>
        </p:nvSpPr>
        <p:spPr>
          <a:xfrm>
            <a:off x="5832281" y="2827471"/>
            <a:ext cx="3168595" cy="707886"/>
          </a:xfrm>
          <a:prstGeom prst="rect">
            <a:avLst/>
          </a:prstGeom>
          <a:noFill/>
        </p:spPr>
        <p:txBody>
          <a:bodyPr wrap="square">
            <a:spAutoFit/>
          </a:bodyPr>
          <a:lstStyle/>
          <a:p>
            <a:r>
              <a:rPr lang="en-US" sz="1000" dirty="0"/>
              <a:t>This operation emphasizes regions in the signal where there are significant changes, which are potential blob locations.</a:t>
            </a:r>
            <a:r>
              <a:rPr lang="en-US" sz="1000" b="0" i="0" dirty="0">
                <a:solidFill>
                  <a:srgbClr val="424242"/>
                </a:solidFill>
                <a:effectLst/>
                <a:latin typeface="Segoe UI" panose="020B0502040204020203" pitchFamily="34" charset="0"/>
              </a:rPr>
              <a:t> is to analyze the signal at multiple scales to detect features of different sizes.</a:t>
            </a:r>
            <a:endParaRPr lang="en-US" sz="1000" dirty="0"/>
          </a:p>
        </p:txBody>
      </p:sp>
      <p:sp>
        <p:nvSpPr>
          <p:cNvPr id="5" name="TextBox 4">
            <a:extLst>
              <a:ext uri="{FF2B5EF4-FFF2-40B4-BE49-F238E27FC236}">
                <a16:creationId xmlns:a16="http://schemas.microsoft.com/office/drawing/2014/main" id="{F2DCA7BD-89F8-BFA8-169A-A66598B92F84}"/>
              </a:ext>
            </a:extLst>
          </p:cNvPr>
          <p:cNvSpPr txBox="1"/>
          <p:nvPr/>
        </p:nvSpPr>
        <p:spPr>
          <a:xfrm>
            <a:off x="5832281" y="3600763"/>
            <a:ext cx="3081131" cy="549817"/>
          </a:xfrm>
          <a:prstGeom prst="rect">
            <a:avLst/>
          </a:prstGeom>
          <a:noFill/>
        </p:spPr>
        <p:txBody>
          <a:bodyPr wrap="square">
            <a:spAutoFit/>
          </a:bodyPr>
          <a:lstStyle/>
          <a:p>
            <a:r>
              <a:rPr lang="en-US" sz="1000" b="0" i="0" dirty="0">
                <a:solidFill>
                  <a:srgbClr val="424242"/>
                </a:solidFill>
                <a:effectLst/>
                <a:latin typeface="Segoe UI" panose="020B0502040204020203" pitchFamily="34" charset="0"/>
              </a:rPr>
              <a:t>The (argmax) operation identifies the location and scale of the most prominent blob in the (x, sigma)-space.</a:t>
            </a:r>
            <a:endParaRPr lang="en-US" sz="1000"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19"/>
        <p:cNvGrpSpPr/>
        <p:nvPr/>
      </p:nvGrpSpPr>
      <p:grpSpPr>
        <a:xfrm>
          <a:off x="0" y="0"/>
          <a:ext cx="0" cy="0"/>
          <a:chOff x="0" y="0"/>
          <a:chExt cx="0" cy="0"/>
        </a:xfrm>
      </p:grpSpPr>
      <p:pic>
        <p:nvPicPr>
          <p:cNvPr id="520" name="Google Shape;520;p13"/>
          <p:cNvPicPr preferRelativeResize="0"/>
          <p:nvPr/>
        </p:nvPicPr>
        <p:blipFill rotWithShape="1">
          <a:blip r:embed="rId3">
            <a:alphaModFix/>
          </a:blip>
          <a:srcRect/>
          <a:stretch/>
        </p:blipFill>
        <p:spPr>
          <a:xfrm>
            <a:off x="381925" y="257975"/>
            <a:ext cx="6946353" cy="4838699"/>
          </a:xfrm>
          <a:prstGeom prst="rect">
            <a:avLst/>
          </a:prstGeom>
          <a:noFill/>
          <a:ln>
            <a:noFill/>
          </a:ln>
        </p:spPr>
      </p:pic>
      <p:sp>
        <p:nvSpPr>
          <p:cNvPr id="3" name="TextBox 2">
            <a:extLst>
              <a:ext uri="{FF2B5EF4-FFF2-40B4-BE49-F238E27FC236}">
                <a16:creationId xmlns:a16="http://schemas.microsoft.com/office/drawing/2014/main" id="{54EE4202-28DE-2679-0B2D-69A64F30FEAA}"/>
              </a:ext>
            </a:extLst>
          </p:cNvPr>
          <p:cNvSpPr txBox="1"/>
          <p:nvPr/>
        </p:nvSpPr>
        <p:spPr>
          <a:xfrm>
            <a:off x="-202758" y="3473607"/>
            <a:ext cx="2564295" cy="1169551"/>
          </a:xfrm>
          <a:prstGeom prst="rect">
            <a:avLst/>
          </a:prstGeom>
          <a:noFill/>
        </p:spPr>
        <p:txBody>
          <a:bodyPr wrap="square">
            <a:spAutoFit/>
          </a:bodyPr>
          <a:lstStyle/>
          <a:p>
            <a:pPr marL="457200" lvl="1" algn="l"/>
            <a:r>
              <a:rPr lang="en-US" sz="1000" b="1" i="0" dirty="0">
                <a:solidFill>
                  <a:schemeClr val="accent1"/>
                </a:solidFill>
                <a:effectLst/>
                <a:latin typeface="Segoe UI" panose="020B0502040204020203" pitchFamily="34" charset="0"/>
              </a:rPr>
              <a:t>It is used to detect regions of rapid intensity change, which are indicative of edges or blob-like features in an image.</a:t>
            </a:r>
            <a:br>
              <a:rPr lang="en-US" sz="1000" b="1" i="0" dirty="0">
                <a:solidFill>
                  <a:schemeClr val="accent1"/>
                </a:solidFill>
                <a:effectLst/>
                <a:latin typeface="Segoe UI" panose="020B0502040204020203" pitchFamily="34" charset="0"/>
              </a:rPr>
            </a:br>
            <a:endParaRPr lang="en-US" sz="1000" b="1" i="0" dirty="0">
              <a:solidFill>
                <a:schemeClr val="accent1"/>
              </a:solidFill>
              <a:effectLst/>
              <a:latin typeface="Segoe UI" panose="020B0502040204020203" pitchFamily="34" charset="0"/>
            </a:endParaRPr>
          </a:p>
          <a:p>
            <a:pPr>
              <a:buNone/>
            </a:pPr>
            <a:br>
              <a:rPr lang="en-US" sz="1000" b="1" dirty="0">
                <a:solidFill>
                  <a:schemeClr val="accent1"/>
                </a:solidFill>
              </a:rPr>
            </a:br>
            <a:endParaRPr lang="en-US" sz="1000" b="1" dirty="0">
              <a:solidFill>
                <a:schemeClr val="accent1"/>
              </a:solidFill>
            </a:endParaRPr>
          </a:p>
        </p:txBody>
      </p:sp>
      <p:sp>
        <p:nvSpPr>
          <p:cNvPr id="5" name="TextBox 4">
            <a:extLst>
              <a:ext uri="{FF2B5EF4-FFF2-40B4-BE49-F238E27FC236}">
                <a16:creationId xmlns:a16="http://schemas.microsoft.com/office/drawing/2014/main" id="{F6CF4CC7-1451-35BA-8191-CF309FCC9458}"/>
              </a:ext>
            </a:extLst>
          </p:cNvPr>
          <p:cNvSpPr txBox="1"/>
          <p:nvPr/>
        </p:nvSpPr>
        <p:spPr>
          <a:xfrm>
            <a:off x="3361414" y="1587069"/>
            <a:ext cx="4671390" cy="400110"/>
          </a:xfrm>
          <a:prstGeom prst="rect">
            <a:avLst/>
          </a:prstGeom>
          <a:noFill/>
        </p:spPr>
        <p:txBody>
          <a:bodyPr wrap="square">
            <a:spAutoFit/>
          </a:bodyPr>
          <a:lstStyle/>
          <a:p>
            <a:r>
              <a:rPr lang="en-US" sz="1000" b="0" i="0" dirty="0" err="1">
                <a:solidFill>
                  <a:schemeClr val="accent1"/>
                </a:solidFill>
                <a:effectLst/>
                <a:latin typeface="Segoe UI" panose="020B0502040204020203" pitchFamily="34" charset="0"/>
              </a:rPr>
              <a:t>LoG</a:t>
            </a:r>
            <a:r>
              <a:rPr lang="en-US" sz="1000" b="0" i="0" dirty="0">
                <a:solidFill>
                  <a:schemeClr val="accent1"/>
                </a:solidFill>
                <a:effectLst/>
                <a:latin typeface="Segoe UI" panose="020B0502040204020203" pitchFamily="34" charset="0"/>
              </a:rPr>
              <a:t> highlights regions in the image where there are significant changes in intensity, such as blobs.</a:t>
            </a:r>
            <a:endParaRPr lang="en-US" sz="1000" dirty="0">
              <a:solidFill>
                <a:schemeClr val="accent1"/>
              </a:solidFill>
            </a:endParaRPr>
          </a:p>
        </p:txBody>
      </p:sp>
      <p:sp>
        <p:nvSpPr>
          <p:cNvPr id="7" name="TextBox 6">
            <a:extLst>
              <a:ext uri="{FF2B5EF4-FFF2-40B4-BE49-F238E27FC236}">
                <a16:creationId xmlns:a16="http://schemas.microsoft.com/office/drawing/2014/main" id="{2D344B57-5D2B-0A4F-E3B9-6C1E08596DB5}"/>
              </a:ext>
            </a:extLst>
          </p:cNvPr>
          <p:cNvSpPr txBox="1"/>
          <p:nvPr/>
        </p:nvSpPr>
        <p:spPr>
          <a:xfrm>
            <a:off x="7162137" y="2094696"/>
            <a:ext cx="1814886" cy="1323439"/>
          </a:xfrm>
          <a:prstGeom prst="rect">
            <a:avLst/>
          </a:prstGeom>
          <a:noFill/>
        </p:spPr>
        <p:txBody>
          <a:bodyPr wrap="square">
            <a:spAutoFit/>
          </a:bodyPr>
          <a:lstStyle/>
          <a:p>
            <a:pPr algn="l"/>
            <a:r>
              <a:rPr lang="en-US" sz="1000" b="0" i="0" dirty="0">
                <a:solidFill>
                  <a:srgbClr val="424242"/>
                </a:solidFill>
                <a:effectLst/>
                <a:latin typeface="Segoe UI" panose="020B0502040204020203" pitchFamily="34" charset="0"/>
              </a:rPr>
              <a:t>This normalization ensures that the response is consistent across different scales, making the detection process scale-invariant. It allows for the detection of blobs of varying sizes in a robust manner.</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24"/>
        <p:cNvGrpSpPr/>
        <p:nvPr/>
      </p:nvGrpSpPr>
      <p:grpSpPr>
        <a:xfrm>
          <a:off x="0" y="0"/>
          <a:ext cx="0" cy="0"/>
          <a:chOff x="0" y="0"/>
          <a:chExt cx="0" cy="0"/>
        </a:xfrm>
      </p:grpSpPr>
      <p:pic>
        <p:nvPicPr>
          <p:cNvPr id="525" name="Google Shape;525;p14"/>
          <p:cNvPicPr preferRelativeResize="0"/>
          <p:nvPr/>
        </p:nvPicPr>
        <p:blipFill rotWithShape="1">
          <a:blip r:embed="rId3">
            <a:alphaModFix/>
          </a:blip>
          <a:srcRect/>
          <a:stretch/>
        </p:blipFill>
        <p:spPr>
          <a:xfrm>
            <a:off x="266988" y="304801"/>
            <a:ext cx="6946353" cy="4838699"/>
          </a:xfrm>
          <a:prstGeom prst="rect">
            <a:avLst/>
          </a:prstGeom>
          <a:noFill/>
          <a:ln>
            <a:noFill/>
          </a:ln>
        </p:spPr>
      </p:pic>
      <p:sp>
        <p:nvSpPr>
          <p:cNvPr id="3" name="TextBox 2">
            <a:extLst>
              <a:ext uri="{FF2B5EF4-FFF2-40B4-BE49-F238E27FC236}">
                <a16:creationId xmlns:a16="http://schemas.microsoft.com/office/drawing/2014/main" id="{585CC1B7-1948-6C11-76A3-B0638560857E}"/>
              </a:ext>
            </a:extLst>
          </p:cNvPr>
          <p:cNvSpPr txBox="1"/>
          <p:nvPr/>
        </p:nvSpPr>
        <p:spPr>
          <a:xfrm>
            <a:off x="75537" y="0"/>
            <a:ext cx="4572000" cy="400110"/>
          </a:xfrm>
          <a:prstGeom prst="rect">
            <a:avLst/>
          </a:prstGeom>
          <a:noFill/>
        </p:spPr>
        <p:txBody>
          <a:bodyPr wrap="square">
            <a:spAutoFit/>
          </a:bodyPr>
          <a:lstStyle/>
          <a:p>
            <a:r>
              <a:rPr lang="en-US" sz="1000" b="0" i="0" dirty="0">
                <a:solidFill>
                  <a:schemeClr val="accent1"/>
                </a:solidFill>
                <a:effectLst/>
                <a:latin typeface="Segoe UI" panose="020B0502040204020203" pitchFamily="34" charset="0"/>
              </a:rPr>
              <a:t>concept of scale-space, which is a fundamental technique in image processing and computer vision for analyzing images at multiple scales. </a:t>
            </a:r>
            <a:endParaRPr lang="en-US" sz="1000" dirty="0">
              <a:solidFill>
                <a:schemeClr val="accent1"/>
              </a:solidFill>
            </a:endParaRPr>
          </a:p>
        </p:txBody>
      </p:sp>
      <p:sp>
        <p:nvSpPr>
          <p:cNvPr id="5" name="TextBox 4">
            <a:extLst>
              <a:ext uri="{FF2B5EF4-FFF2-40B4-BE49-F238E27FC236}">
                <a16:creationId xmlns:a16="http://schemas.microsoft.com/office/drawing/2014/main" id="{2BD71AB3-EF09-5BE8-AE72-5FFEB71667A5}"/>
              </a:ext>
            </a:extLst>
          </p:cNvPr>
          <p:cNvSpPr txBox="1"/>
          <p:nvPr/>
        </p:nvSpPr>
        <p:spPr>
          <a:xfrm>
            <a:off x="7347005" y="527269"/>
            <a:ext cx="1645920" cy="2708434"/>
          </a:xfrm>
          <a:prstGeom prst="rect">
            <a:avLst/>
          </a:prstGeom>
          <a:noFill/>
        </p:spPr>
        <p:txBody>
          <a:bodyPr wrap="square">
            <a:spAutoFit/>
          </a:bodyPr>
          <a:lstStyle/>
          <a:p>
            <a:pPr algn="l">
              <a:buFont typeface="Arial" panose="020B0604020202020204" pitchFamily="34" charset="0"/>
              <a:buChar char="•"/>
            </a:pPr>
            <a:r>
              <a:rPr lang="en-US" sz="1000" b="0" i="0" dirty="0">
                <a:solidFill>
                  <a:schemeClr val="accent1"/>
                </a:solidFill>
                <a:effectLst/>
                <a:latin typeface="Segoe UI" panose="020B0502040204020203" pitchFamily="34" charset="0"/>
              </a:rPr>
              <a:t> Scale-space is a framework for representing an image at various levels of detail. It is created by filtering the image with Gaussian functions of different standard deviations.</a:t>
            </a:r>
          </a:p>
          <a:p>
            <a:pPr algn="l">
              <a:buFont typeface="Arial" panose="020B0604020202020204" pitchFamily="34" charset="0"/>
              <a:buChar char="•"/>
            </a:pPr>
            <a:endParaRPr lang="en-US" sz="1000" b="0" i="0" dirty="0">
              <a:solidFill>
                <a:schemeClr val="accent1"/>
              </a:solidFill>
              <a:effectLst/>
              <a:latin typeface="Segoe UI" panose="020B0502040204020203" pitchFamily="34" charset="0"/>
            </a:endParaRPr>
          </a:p>
          <a:p>
            <a:pPr algn="l">
              <a:buFont typeface="Arial" panose="020B0604020202020204" pitchFamily="34" charset="0"/>
              <a:buChar char="•"/>
            </a:pPr>
            <a:r>
              <a:rPr lang="en-US" sz="1000" b="0" i="0" dirty="0">
                <a:solidFill>
                  <a:schemeClr val="accent1"/>
                </a:solidFill>
                <a:effectLst/>
                <a:latin typeface="Segoe UI" panose="020B0502040204020203" pitchFamily="34" charset="0"/>
              </a:rPr>
              <a:t> The result is a stack of images, each corresponding to a different scale, where smaller sigma values represent finer details and larger sigma values represent coarser details.</a:t>
            </a:r>
          </a:p>
        </p:txBody>
      </p:sp>
      <p:sp>
        <p:nvSpPr>
          <p:cNvPr id="7" name="TextBox 6">
            <a:extLst>
              <a:ext uri="{FF2B5EF4-FFF2-40B4-BE49-F238E27FC236}">
                <a16:creationId xmlns:a16="http://schemas.microsoft.com/office/drawing/2014/main" id="{24F757B9-8AD6-BC60-3AE7-BF99A9C2489F}"/>
              </a:ext>
            </a:extLst>
          </p:cNvPr>
          <p:cNvSpPr txBox="1"/>
          <p:nvPr/>
        </p:nvSpPr>
        <p:spPr>
          <a:xfrm>
            <a:off x="7040880" y="3235702"/>
            <a:ext cx="1952045" cy="707886"/>
          </a:xfrm>
          <a:prstGeom prst="rect">
            <a:avLst/>
          </a:prstGeom>
          <a:noFill/>
        </p:spPr>
        <p:txBody>
          <a:bodyPr wrap="square">
            <a:spAutoFit/>
          </a:bodyPr>
          <a:lstStyle/>
          <a:p>
            <a:r>
              <a:rPr lang="en-US" sz="1000" b="1" i="0" dirty="0">
                <a:solidFill>
                  <a:schemeClr val="accent1"/>
                </a:solidFill>
                <a:effectLst/>
                <a:latin typeface="Segoe UI" panose="020B0502040204020203" pitchFamily="34" charset="0"/>
              </a:rPr>
              <a:t>This blurring effect helps in analyzing larger structures in the image while suppressing smaller details.</a:t>
            </a:r>
            <a:endParaRPr lang="en-US" sz="1000" b="1" dirty="0">
              <a:solidFill>
                <a:schemeClr val="accent1"/>
              </a:solidFill>
            </a:endParaRPr>
          </a:p>
        </p:txBody>
      </p:sp>
      <p:sp>
        <p:nvSpPr>
          <p:cNvPr id="9" name="TextBox 8">
            <a:extLst>
              <a:ext uri="{FF2B5EF4-FFF2-40B4-BE49-F238E27FC236}">
                <a16:creationId xmlns:a16="http://schemas.microsoft.com/office/drawing/2014/main" id="{D8E44868-7678-1138-3C28-BE61ED10B1AC}"/>
              </a:ext>
            </a:extLst>
          </p:cNvPr>
          <p:cNvSpPr txBox="1"/>
          <p:nvPr/>
        </p:nvSpPr>
        <p:spPr>
          <a:xfrm>
            <a:off x="5585792" y="4493120"/>
            <a:ext cx="3407133" cy="400110"/>
          </a:xfrm>
          <a:prstGeom prst="rect">
            <a:avLst/>
          </a:prstGeom>
          <a:noFill/>
        </p:spPr>
        <p:txBody>
          <a:bodyPr wrap="square">
            <a:spAutoFit/>
          </a:bodyPr>
          <a:lstStyle/>
          <a:p>
            <a:r>
              <a:rPr lang="en-US" sz="1000" dirty="0">
                <a:solidFill>
                  <a:schemeClr val="accent1"/>
                </a:solidFill>
                <a:latin typeface="Segoe UI" panose="020B0502040204020203" pitchFamily="34" charset="0"/>
              </a:rPr>
              <a:t>C</a:t>
            </a:r>
            <a:r>
              <a:rPr lang="en-US" sz="1000" b="0" i="0" dirty="0">
                <a:solidFill>
                  <a:schemeClr val="accent1"/>
                </a:solidFill>
                <a:effectLst/>
                <a:latin typeface="Segoe UI" panose="020B0502040204020203" pitchFamily="34" charset="0"/>
              </a:rPr>
              <a:t>onvolving the original image (I(x, y)) with a Gaussian function.</a:t>
            </a:r>
            <a:endParaRPr lang="en-US" sz="1000" dirty="0">
              <a:solidFill>
                <a:schemeClr val="accent1"/>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29"/>
        <p:cNvGrpSpPr/>
        <p:nvPr/>
      </p:nvGrpSpPr>
      <p:grpSpPr>
        <a:xfrm>
          <a:off x="0" y="0"/>
          <a:ext cx="0" cy="0"/>
          <a:chOff x="0" y="0"/>
          <a:chExt cx="0" cy="0"/>
        </a:xfrm>
      </p:grpSpPr>
      <p:pic>
        <p:nvPicPr>
          <p:cNvPr id="530" name="Google Shape;530;p15"/>
          <p:cNvPicPr preferRelativeResize="0"/>
          <p:nvPr/>
        </p:nvPicPr>
        <p:blipFill rotWithShape="1">
          <a:blip r:embed="rId3">
            <a:alphaModFix/>
          </a:blip>
          <a:srcRect/>
          <a:stretch/>
        </p:blipFill>
        <p:spPr>
          <a:xfrm>
            <a:off x="743700" y="249999"/>
            <a:ext cx="6501780" cy="4838700"/>
          </a:xfrm>
          <a:prstGeom prst="rect">
            <a:avLst/>
          </a:prstGeom>
          <a:noFill/>
          <a:ln>
            <a:noFill/>
          </a:ln>
        </p:spPr>
      </p:pic>
      <p:sp>
        <p:nvSpPr>
          <p:cNvPr id="3" name="TextBox 2">
            <a:extLst>
              <a:ext uri="{FF2B5EF4-FFF2-40B4-BE49-F238E27FC236}">
                <a16:creationId xmlns:a16="http://schemas.microsoft.com/office/drawing/2014/main" id="{88CACC75-6960-A62C-72F7-F58C2EC36B11}"/>
              </a:ext>
            </a:extLst>
          </p:cNvPr>
          <p:cNvSpPr txBox="1"/>
          <p:nvPr/>
        </p:nvSpPr>
        <p:spPr>
          <a:xfrm>
            <a:off x="131197" y="49944"/>
            <a:ext cx="4572000" cy="400110"/>
          </a:xfrm>
          <a:prstGeom prst="rect">
            <a:avLst/>
          </a:prstGeom>
          <a:noFill/>
        </p:spPr>
        <p:txBody>
          <a:bodyPr wrap="square">
            <a:spAutoFit/>
          </a:bodyPr>
          <a:lstStyle/>
          <a:p>
            <a:r>
              <a:rPr lang="en-US" sz="1000" b="0" i="0" dirty="0">
                <a:solidFill>
                  <a:schemeClr val="accent1"/>
                </a:solidFill>
                <a:effectLst/>
                <a:latin typeface="Segoe UI" panose="020B0502040204020203" pitchFamily="34" charset="0"/>
              </a:rPr>
              <a:t>create a scale-space representation of an image by selecting appropriate sigma values for Gaussian filtering</a:t>
            </a:r>
            <a:endParaRPr lang="en-US" sz="1000" dirty="0">
              <a:solidFill>
                <a:schemeClr val="accent1"/>
              </a:solidFill>
            </a:endParaRPr>
          </a:p>
        </p:txBody>
      </p:sp>
      <p:sp>
        <p:nvSpPr>
          <p:cNvPr id="5" name="TextBox 4">
            <a:extLst>
              <a:ext uri="{FF2B5EF4-FFF2-40B4-BE49-F238E27FC236}">
                <a16:creationId xmlns:a16="http://schemas.microsoft.com/office/drawing/2014/main" id="{9757ACCE-90D0-CCB3-2E2E-3573FA8629BD}"/>
              </a:ext>
            </a:extLst>
          </p:cNvPr>
          <p:cNvSpPr txBox="1"/>
          <p:nvPr/>
        </p:nvSpPr>
        <p:spPr>
          <a:xfrm>
            <a:off x="5772394" y="3312806"/>
            <a:ext cx="3093310" cy="1785104"/>
          </a:xfrm>
          <a:prstGeom prst="rect">
            <a:avLst/>
          </a:prstGeom>
          <a:noFill/>
        </p:spPr>
        <p:txBody>
          <a:bodyPr wrap="square">
            <a:spAutoFit/>
          </a:bodyPr>
          <a:lstStyle/>
          <a:p>
            <a:pPr algn="l">
              <a:buFont typeface="+mj-lt"/>
              <a:buAutoNum type="arabicPeriod"/>
            </a:pPr>
            <a:endParaRPr lang="en-US" sz="1000" b="0" i="0" dirty="0">
              <a:solidFill>
                <a:schemeClr val="accent1"/>
              </a:solidFill>
              <a:effectLst/>
              <a:latin typeface="Segoe UI" panose="020B0502040204020203" pitchFamily="34" charset="0"/>
            </a:endParaRPr>
          </a:p>
          <a:p>
            <a:pPr marL="457200" lvl="1"/>
            <a:r>
              <a:rPr lang="en-US" sz="1000" b="0" i="0" dirty="0">
                <a:solidFill>
                  <a:schemeClr val="accent1"/>
                </a:solidFill>
                <a:effectLst/>
                <a:latin typeface="Segoe UI" panose="020B0502040204020203" pitchFamily="34" charset="0"/>
              </a:rPr>
              <a:t>This formula allows for a systematic way to increase the scale by multiplying the initial sigma by a constant factor (s) raised to the power of (k). </a:t>
            </a:r>
            <a:r>
              <a:rPr lang="en-US" sz="1000" b="1" i="1" dirty="0">
                <a:solidFill>
                  <a:schemeClr val="accent1"/>
                </a:solidFill>
                <a:effectLst/>
                <a:latin typeface="Segoe UI" panose="020B0502040204020203" pitchFamily="34" charset="0"/>
              </a:rPr>
              <a:t>G</a:t>
            </a:r>
            <a:r>
              <a:rPr lang="en-US" sz="1000" b="1" i="1" dirty="0">
                <a:solidFill>
                  <a:schemeClr val="accent1"/>
                </a:solidFill>
              </a:rPr>
              <a:t>enerates sigma values in a geometric progression</a:t>
            </a:r>
            <a:br>
              <a:rPr lang="en-US" sz="1000" b="0" i="0" dirty="0">
                <a:solidFill>
                  <a:schemeClr val="accent1"/>
                </a:solidFill>
                <a:effectLst/>
                <a:latin typeface="Segoe UI" panose="020B0502040204020203" pitchFamily="34" charset="0"/>
              </a:rPr>
            </a:br>
            <a:r>
              <a:rPr lang="en-US" sz="1000" b="0" i="0" dirty="0">
                <a:solidFill>
                  <a:schemeClr val="accent1"/>
                </a:solidFill>
                <a:effectLst/>
                <a:latin typeface="Segoe UI" panose="020B0502040204020203" pitchFamily="34" charset="0"/>
              </a:rPr>
              <a:t>This ensures that the scales are evenly spaced in a logarithmic sense, which is useful for capturing features of varying sizes.</a:t>
            </a:r>
            <a:br>
              <a:rPr lang="en-US" sz="1000" dirty="0">
                <a:solidFill>
                  <a:schemeClr val="accent1"/>
                </a:solidFill>
              </a:rPr>
            </a:br>
            <a:endParaRPr lang="en-US" sz="1000" dirty="0">
              <a:solidFill>
                <a:schemeClr val="accent1"/>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34"/>
        <p:cNvGrpSpPr/>
        <p:nvPr/>
      </p:nvGrpSpPr>
      <p:grpSpPr>
        <a:xfrm>
          <a:off x="0" y="0"/>
          <a:ext cx="0" cy="0"/>
          <a:chOff x="0" y="0"/>
          <a:chExt cx="0" cy="0"/>
        </a:xfrm>
      </p:grpSpPr>
      <p:pic>
        <p:nvPicPr>
          <p:cNvPr id="535" name="Google Shape;535;p16"/>
          <p:cNvPicPr preferRelativeResize="0"/>
          <p:nvPr/>
        </p:nvPicPr>
        <p:blipFill rotWithShape="1">
          <a:blip r:embed="rId3">
            <a:alphaModFix/>
          </a:blip>
          <a:srcRect/>
          <a:stretch/>
        </p:blipFill>
        <p:spPr>
          <a:xfrm>
            <a:off x="813225" y="241925"/>
            <a:ext cx="6647828" cy="4838700"/>
          </a:xfrm>
          <a:prstGeom prst="rect">
            <a:avLst/>
          </a:prstGeom>
          <a:noFill/>
          <a:ln>
            <a:noFill/>
          </a:ln>
        </p:spPr>
      </p:pic>
      <p:sp>
        <p:nvSpPr>
          <p:cNvPr id="3" name="TextBox 2">
            <a:extLst>
              <a:ext uri="{FF2B5EF4-FFF2-40B4-BE49-F238E27FC236}">
                <a16:creationId xmlns:a16="http://schemas.microsoft.com/office/drawing/2014/main" id="{14F17303-03A8-D9E4-DA7A-1FEDCD628128}"/>
              </a:ext>
            </a:extLst>
          </p:cNvPr>
          <p:cNvSpPr txBox="1"/>
          <p:nvPr/>
        </p:nvSpPr>
        <p:spPr>
          <a:xfrm>
            <a:off x="2031559" y="2974950"/>
            <a:ext cx="4572000" cy="400110"/>
          </a:xfrm>
          <a:prstGeom prst="rect">
            <a:avLst/>
          </a:prstGeom>
          <a:noFill/>
        </p:spPr>
        <p:txBody>
          <a:bodyPr wrap="square">
            <a:spAutoFit/>
          </a:bodyPr>
          <a:lstStyle/>
          <a:p>
            <a:r>
              <a:rPr lang="en-US" sz="1000" b="1" i="0" dirty="0">
                <a:solidFill>
                  <a:schemeClr val="accent1"/>
                </a:solidFill>
                <a:effectLst/>
                <a:latin typeface="Segoe UI" panose="020B0502040204020203" pitchFamily="34" charset="0"/>
              </a:rPr>
              <a:t>scale-invariance, </a:t>
            </a:r>
            <a:r>
              <a:rPr lang="en-US" sz="1000" b="1" dirty="0">
                <a:solidFill>
                  <a:schemeClr val="accent1"/>
                </a:solidFill>
              </a:rPr>
              <a:t>allowing for consistent detection of blobs across different scales.</a:t>
            </a:r>
          </a:p>
        </p:txBody>
      </p:sp>
      <p:sp>
        <p:nvSpPr>
          <p:cNvPr id="5" name="TextBox 4">
            <a:extLst>
              <a:ext uri="{FF2B5EF4-FFF2-40B4-BE49-F238E27FC236}">
                <a16:creationId xmlns:a16="http://schemas.microsoft.com/office/drawing/2014/main" id="{8D67A835-2E95-D8B7-930E-771140BB97E7}"/>
              </a:ext>
            </a:extLst>
          </p:cNvPr>
          <p:cNvSpPr txBox="1"/>
          <p:nvPr/>
        </p:nvSpPr>
        <p:spPr>
          <a:xfrm>
            <a:off x="4448755" y="3240182"/>
            <a:ext cx="4572000" cy="584775"/>
          </a:xfrm>
          <a:prstGeom prst="rect">
            <a:avLst/>
          </a:prstGeom>
          <a:noFill/>
        </p:spPr>
        <p:txBody>
          <a:bodyPr wrap="square">
            <a:spAutoFit/>
          </a:bodyPr>
          <a:lstStyle/>
          <a:p>
            <a:r>
              <a:rPr lang="en-US" sz="800" b="1" i="0" dirty="0">
                <a:solidFill>
                  <a:schemeClr val="accent1"/>
                </a:solidFill>
                <a:effectLst/>
                <a:latin typeface="Segoe UI" panose="020B0502040204020203" pitchFamily="34" charset="0"/>
              </a:rPr>
              <a:t>Blobs are detected by identifying local extrema (either maxima or minima) in the response of the </a:t>
            </a:r>
            <a:r>
              <a:rPr lang="en-US" sz="800" b="1" i="0" dirty="0" err="1">
                <a:solidFill>
                  <a:schemeClr val="accent1"/>
                </a:solidFill>
                <a:effectLst/>
                <a:latin typeface="Segoe UI" panose="020B0502040204020203" pitchFamily="34" charset="0"/>
              </a:rPr>
              <a:t>NLoG</a:t>
            </a:r>
            <a:r>
              <a:rPr lang="en-US" sz="800" b="1" i="0" dirty="0">
                <a:solidFill>
                  <a:schemeClr val="accent1"/>
                </a:solidFill>
                <a:effectLst/>
                <a:latin typeface="Segoe UI" panose="020B0502040204020203" pitchFamily="34" charset="0"/>
              </a:rPr>
              <a:t> across the scale-space. These extrema indicate the presence of blob-like features. At sigma1, i</a:t>
            </a:r>
            <a:r>
              <a:rPr lang="en-US" sz="800" b="1" dirty="0">
                <a:solidFill>
                  <a:schemeClr val="accent1"/>
                </a:solidFill>
              </a:rPr>
              <a:t>ndicating the characteristic scale (\sigma^*) at which the blob is most prominent.</a:t>
            </a:r>
            <a:endParaRPr lang="en-US" sz="800" b="1" i="0" dirty="0">
              <a:solidFill>
                <a:schemeClr val="accent1"/>
              </a:solidFill>
              <a:effectLst/>
              <a:latin typeface="Segoe UI" panose="020B0502040204020203" pitchFamily="34" charset="0"/>
            </a:endParaRPr>
          </a:p>
        </p:txBody>
      </p:sp>
      <p:sp>
        <p:nvSpPr>
          <p:cNvPr id="7" name="TextBox 6">
            <a:extLst>
              <a:ext uri="{FF2B5EF4-FFF2-40B4-BE49-F238E27FC236}">
                <a16:creationId xmlns:a16="http://schemas.microsoft.com/office/drawing/2014/main" id="{5FED512B-A268-DF20-2D44-B028C7A9D659}"/>
              </a:ext>
            </a:extLst>
          </p:cNvPr>
          <p:cNvSpPr txBox="1"/>
          <p:nvPr/>
        </p:nvSpPr>
        <p:spPr>
          <a:xfrm>
            <a:off x="5092810" y="3794180"/>
            <a:ext cx="4051190" cy="400110"/>
          </a:xfrm>
          <a:prstGeom prst="rect">
            <a:avLst/>
          </a:prstGeom>
          <a:noFill/>
        </p:spPr>
        <p:txBody>
          <a:bodyPr wrap="square">
            <a:spAutoFit/>
          </a:bodyPr>
          <a:lstStyle/>
          <a:p>
            <a:pPr algn="l"/>
            <a:r>
              <a:rPr lang="en-US" sz="1000" b="0" i="0" dirty="0">
                <a:solidFill>
                  <a:schemeClr val="accent1"/>
                </a:solidFill>
                <a:effectLst/>
                <a:latin typeface="Segoe UI" panose="020B0502040204020203" pitchFamily="34" charset="0"/>
              </a:rPr>
              <a:t>This characteristic scale provides information about the size of the blob, helping to distinguish between features of different sizes.</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39"/>
        <p:cNvGrpSpPr/>
        <p:nvPr/>
      </p:nvGrpSpPr>
      <p:grpSpPr>
        <a:xfrm>
          <a:off x="0" y="0"/>
          <a:ext cx="0" cy="0"/>
          <a:chOff x="0" y="0"/>
          <a:chExt cx="0" cy="0"/>
        </a:xfrm>
      </p:grpSpPr>
      <p:pic>
        <p:nvPicPr>
          <p:cNvPr id="540" name="Google Shape;540;p17"/>
          <p:cNvPicPr preferRelativeResize="0"/>
          <p:nvPr/>
        </p:nvPicPr>
        <p:blipFill rotWithShape="1">
          <a:blip r:embed="rId3">
            <a:alphaModFix/>
          </a:blip>
          <a:srcRect/>
          <a:stretch/>
        </p:blipFill>
        <p:spPr>
          <a:xfrm>
            <a:off x="845525" y="229175"/>
            <a:ext cx="6809478" cy="48387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44"/>
        <p:cNvGrpSpPr/>
        <p:nvPr/>
      </p:nvGrpSpPr>
      <p:grpSpPr>
        <a:xfrm>
          <a:off x="0" y="0"/>
          <a:ext cx="0" cy="0"/>
          <a:chOff x="0" y="0"/>
          <a:chExt cx="0" cy="0"/>
        </a:xfrm>
      </p:grpSpPr>
      <p:pic>
        <p:nvPicPr>
          <p:cNvPr id="545" name="Google Shape;545;g2ea6e1e89e1_1_115"/>
          <p:cNvPicPr preferRelativeResize="0"/>
          <p:nvPr/>
        </p:nvPicPr>
        <p:blipFill rotWithShape="1">
          <a:blip r:embed="rId3">
            <a:alphaModFix/>
          </a:blip>
          <a:srcRect/>
          <a:stretch/>
        </p:blipFill>
        <p:spPr>
          <a:xfrm>
            <a:off x="344325" y="304800"/>
            <a:ext cx="6809478" cy="48387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47A6D6-FE02-CE3E-5713-DB104CA85484}"/>
              </a:ext>
            </a:extLst>
          </p:cNvPr>
          <p:cNvSpPr>
            <a:spLocks noGrp="1"/>
          </p:cNvSpPr>
          <p:nvPr>
            <p:ph type="title"/>
          </p:nvPr>
        </p:nvSpPr>
        <p:spPr/>
        <p:txBody>
          <a:bodyPr>
            <a:normAutofit fontScale="90000"/>
          </a:bodyPr>
          <a:lstStyle/>
          <a:p>
            <a:r>
              <a:rPr lang="en-US" dirty="0"/>
              <a:t>Summary of Math</a:t>
            </a:r>
          </a:p>
        </p:txBody>
      </p:sp>
      <p:pic>
        <p:nvPicPr>
          <p:cNvPr id="5" name="Picture 4">
            <a:extLst>
              <a:ext uri="{FF2B5EF4-FFF2-40B4-BE49-F238E27FC236}">
                <a16:creationId xmlns:a16="http://schemas.microsoft.com/office/drawing/2014/main" id="{6B934818-F7E6-B9DD-EB72-1E87E2A6083A}"/>
              </a:ext>
            </a:extLst>
          </p:cNvPr>
          <p:cNvPicPr>
            <a:picLocks noChangeAspect="1"/>
          </p:cNvPicPr>
          <p:nvPr/>
        </p:nvPicPr>
        <p:blipFill>
          <a:blip r:embed="rId2"/>
          <a:stretch>
            <a:fillRect/>
          </a:stretch>
        </p:blipFill>
        <p:spPr>
          <a:xfrm>
            <a:off x="424415" y="1178365"/>
            <a:ext cx="5734850" cy="3581900"/>
          </a:xfrm>
          <a:prstGeom prst="rect">
            <a:avLst/>
          </a:prstGeom>
        </p:spPr>
      </p:pic>
    </p:spTree>
    <p:extLst>
      <p:ext uri="{BB962C8B-B14F-4D97-AF65-F5344CB8AC3E}">
        <p14:creationId xmlns:p14="http://schemas.microsoft.com/office/powerpoint/2010/main" val="164746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g2ea6e1e89e1_0_1090"/>
          <p:cNvSpPr txBox="1">
            <a:spLocks noGrp="1"/>
          </p:cNvSpPr>
          <p:nvPr>
            <p:ph type="title"/>
          </p:nvPr>
        </p:nvSpPr>
        <p:spPr>
          <a:xfrm>
            <a:off x="285750" y="42689"/>
            <a:ext cx="7372500" cy="857400"/>
          </a:xfrm>
          <a:prstGeom prst="rect">
            <a:avLst/>
          </a:prstGeom>
          <a:noFill/>
          <a:ln>
            <a:noFill/>
          </a:ln>
        </p:spPr>
        <p:txBody>
          <a:bodyPr spcFirstLastPara="1" wrap="square" lIns="68575" tIns="34275" rIns="68575" bIns="34275" anchor="ctr" anchorCtr="0">
            <a:normAutofit/>
          </a:bodyPr>
          <a:lstStyle/>
          <a:p>
            <a:pPr marL="0" lvl="0" indent="0" algn="l" rtl="0">
              <a:lnSpc>
                <a:spcPct val="100000"/>
              </a:lnSpc>
              <a:spcBef>
                <a:spcPts val="0"/>
              </a:spcBef>
              <a:spcAft>
                <a:spcPts val="0"/>
              </a:spcAft>
              <a:buClr>
                <a:schemeClr val="dk1"/>
              </a:buClr>
              <a:buSzPts val="3300"/>
              <a:buFont typeface="Open Sans"/>
              <a:buNone/>
            </a:pPr>
            <a:r>
              <a:rPr lang="en"/>
              <a:t>Motivation: Automatic panoramas</a:t>
            </a:r>
            <a:endParaRPr/>
          </a:p>
        </p:txBody>
      </p:sp>
      <p:pic>
        <p:nvPicPr>
          <p:cNvPr id="242" name="Google Shape;242;g2ea6e1e89e1_0_1090"/>
          <p:cNvPicPr preferRelativeResize="0">
            <a:picLocks noGrp="1"/>
          </p:cNvPicPr>
          <p:nvPr>
            <p:ph type="body" idx="1"/>
          </p:nvPr>
        </p:nvPicPr>
        <p:blipFill rotWithShape="1">
          <a:blip r:embed="rId3">
            <a:alphaModFix/>
          </a:blip>
          <a:srcRect/>
          <a:stretch/>
        </p:blipFill>
        <p:spPr>
          <a:xfrm>
            <a:off x="1396093" y="3166888"/>
            <a:ext cx="6351900" cy="1764300"/>
          </a:xfrm>
          <a:prstGeom prst="rect">
            <a:avLst/>
          </a:prstGeom>
          <a:noFill/>
          <a:ln>
            <a:noFill/>
          </a:ln>
        </p:spPr>
      </p:pic>
      <p:pic>
        <p:nvPicPr>
          <p:cNvPr id="243" name="Google Shape;243;g2ea6e1e89e1_0_1090"/>
          <p:cNvPicPr preferRelativeResize="0"/>
          <p:nvPr/>
        </p:nvPicPr>
        <p:blipFill rotWithShape="1">
          <a:blip r:embed="rId4">
            <a:alphaModFix/>
          </a:blip>
          <a:srcRect/>
          <a:stretch/>
        </p:blipFill>
        <p:spPr>
          <a:xfrm>
            <a:off x="1513882" y="807009"/>
            <a:ext cx="6083579" cy="2239523"/>
          </a:xfrm>
          <a:prstGeom prst="rect">
            <a:avLst/>
          </a:prstGeom>
          <a:noFill/>
          <a:ln>
            <a:noFill/>
          </a:ln>
        </p:spPr>
      </p:pic>
      <p:sp>
        <p:nvSpPr>
          <p:cNvPr id="244" name="Google Shape;244;g2ea6e1e89e1_0_1090"/>
          <p:cNvSpPr/>
          <p:nvPr/>
        </p:nvSpPr>
        <p:spPr>
          <a:xfrm>
            <a:off x="4245428" y="2800349"/>
            <a:ext cx="571500" cy="440700"/>
          </a:xfrm>
          <a:prstGeom prst="downArrow">
            <a:avLst>
              <a:gd name="adj1" fmla="val 50000"/>
              <a:gd name="adj2" fmla="val 50000"/>
            </a:avLst>
          </a:prstGeom>
          <a:solidFill>
            <a:srgbClr val="8CB3E3"/>
          </a:solidFill>
          <a:ln>
            <a:noFill/>
          </a:ln>
          <a:effectLst>
            <a:outerShdw blurRad="101600" dist="76200" dir="2700000" algn="tl" rotWithShape="0">
              <a:srgbClr val="000000">
                <a:alpha val="87450"/>
              </a:srgbClr>
            </a:outerShdw>
          </a:effectLst>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Open Sans"/>
              <a:ea typeface="Open Sans"/>
              <a:cs typeface="Open Sans"/>
              <a:sym typeface="Open Sans"/>
            </a:endParaRPr>
          </a:p>
        </p:txBody>
      </p:sp>
      <p:sp>
        <p:nvSpPr>
          <p:cNvPr id="245" name="Google Shape;245;g2ea6e1e89e1_0_1090"/>
          <p:cNvSpPr txBox="1"/>
          <p:nvPr/>
        </p:nvSpPr>
        <p:spPr>
          <a:xfrm>
            <a:off x="6963746" y="4935752"/>
            <a:ext cx="1037400" cy="3462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chemeClr val="dk1"/>
                </a:solidFill>
                <a:latin typeface="Open Sans"/>
                <a:ea typeface="Open Sans"/>
                <a:cs typeface="Open Sans"/>
                <a:sym typeface="Open Sans"/>
              </a:rPr>
              <a:t>Credit: Matt Brown</a:t>
            </a:r>
            <a:endParaRPr sz="1100" b="0" i="0" u="none" strike="noStrike" cap="none">
              <a:solidFill>
                <a:srgbClr val="000000"/>
              </a:solidFill>
              <a:latin typeface="Arial"/>
              <a:ea typeface="Arial"/>
              <a:cs typeface="Arial"/>
              <a:sym typeface="Aria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49"/>
        <p:cNvGrpSpPr/>
        <p:nvPr/>
      </p:nvGrpSpPr>
      <p:grpSpPr>
        <a:xfrm>
          <a:off x="0" y="0"/>
          <a:ext cx="0" cy="0"/>
          <a:chOff x="0" y="0"/>
          <a:chExt cx="0" cy="0"/>
        </a:xfrm>
      </p:grpSpPr>
      <p:pic>
        <p:nvPicPr>
          <p:cNvPr id="550" name="Google Shape;550;g2ea6e1e89e1_1_119"/>
          <p:cNvPicPr preferRelativeResize="0"/>
          <p:nvPr/>
        </p:nvPicPr>
        <p:blipFill rotWithShape="1">
          <a:blip r:embed="rId3">
            <a:alphaModFix/>
          </a:blip>
          <a:srcRect/>
          <a:stretch/>
        </p:blipFill>
        <p:spPr>
          <a:xfrm>
            <a:off x="768150" y="304800"/>
            <a:ext cx="6809478" cy="4838700"/>
          </a:xfrm>
          <a:prstGeom prst="rect">
            <a:avLst/>
          </a:prstGeom>
          <a:noFill/>
          <a:ln>
            <a:noFill/>
          </a:ln>
        </p:spPr>
      </p:pic>
      <p:sp>
        <p:nvSpPr>
          <p:cNvPr id="3" name="TextBox 2">
            <a:extLst>
              <a:ext uri="{FF2B5EF4-FFF2-40B4-BE49-F238E27FC236}">
                <a16:creationId xmlns:a16="http://schemas.microsoft.com/office/drawing/2014/main" id="{D70B5F20-ECFF-1A32-2D24-3D7C5C78AFD6}"/>
              </a:ext>
            </a:extLst>
          </p:cNvPr>
          <p:cNvSpPr txBox="1"/>
          <p:nvPr/>
        </p:nvSpPr>
        <p:spPr>
          <a:xfrm>
            <a:off x="75538" y="1556087"/>
            <a:ext cx="2278048" cy="1938992"/>
          </a:xfrm>
          <a:prstGeom prst="rect">
            <a:avLst/>
          </a:prstGeom>
          <a:noFill/>
        </p:spPr>
        <p:txBody>
          <a:bodyPr wrap="square">
            <a:spAutoFit/>
          </a:bodyPr>
          <a:lstStyle/>
          <a:p>
            <a:pPr>
              <a:buNone/>
            </a:pPr>
            <a:r>
              <a:rPr lang="en-US" sz="1000" b="1" u="sng" dirty="0">
                <a:solidFill>
                  <a:schemeClr val="accent1"/>
                </a:solidFill>
              </a:rPr>
              <a:t>Motivation:</a:t>
            </a:r>
            <a:r>
              <a:rPr lang="en-US" sz="1000" dirty="0">
                <a:solidFill>
                  <a:schemeClr val="accent1"/>
                </a:solidFill>
              </a:rPr>
              <a:t> We want to detect </a:t>
            </a:r>
            <a:r>
              <a:rPr lang="en-US" sz="1000" b="1" dirty="0">
                <a:solidFill>
                  <a:schemeClr val="accent1"/>
                </a:solidFill>
              </a:rPr>
              <a:t>blobs</a:t>
            </a:r>
            <a:r>
              <a:rPr lang="en-US" sz="1000" dirty="0">
                <a:solidFill>
                  <a:schemeClr val="accent1"/>
                </a:solidFill>
              </a:rPr>
              <a:t> (regions of interest with different brightness surrounded by contrasting areas) in images in a </a:t>
            </a:r>
            <a:r>
              <a:rPr lang="en-US" sz="1000" b="1" dirty="0">
                <a:solidFill>
                  <a:schemeClr val="accent1"/>
                </a:solidFill>
              </a:rPr>
              <a:t>scale-invariant</a:t>
            </a:r>
            <a:r>
              <a:rPr lang="en-US" sz="1000" dirty="0">
                <a:solidFill>
                  <a:schemeClr val="accent1"/>
                </a:solidFill>
              </a:rPr>
              <a:t> way.</a:t>
            </a:r>
          </a:p>
          <a:p>
            <a:pPr>
              <a:buNone/>
            </a:pPr>
            <a:r>
              <a:rPr lang="en-US" sz="1000" dirty="0">
                <a:solidFill>
                  <a:schemeClr val="accent1"/>
                </a:solidFill>
              </a:rPr>
              <a:t>The best operator for blob detection is the </a:t>
            </a:r>
            <a:r>
              <a:rPr lang="en-US" sz="1000" b="1" dirty="0">
                <a:solidFill>
                  <a:schemeClr val="accent1"/>
                </a:solidFill>
              </a:rPr>
              <a:t>Laplacian of Gaussian (</a:t>
            </a:r>
            <a:r>
              <a:rPr lang="en-US" sz="1000" b="1" dirty="0" err="1">
                <a:solidFill>
                  <a:schemeClr val="accent1"/>
                </a:solidFill>
              </a:rPr>
              <a:t>LoG</a:t>
            </a:r>
            <a:r>
              <a:rPr lang="en-US" sz="1000" b="1" dirty="0">
                <a:solidFill>
                  <a:schemeClr val="accent1"/>
                </a:solidFill>
              </a:rPr>
              <a:t>)</a:t>
            </a:r>
            <a:r>
              <a:rPr lang="en-US" sz="1000" dirty="0">
                <a:solidFill>
                  <a:schemeClr val="accent1"/>
                </a:solidFill>
              </a:rPr>
              <a:t>, but it’s </a:t>
            </a:r>
            <a:r>
              <a:rPr lang="en-US" sz="1000" b="1" dirty="0">
                <a:solidFill>
                  <a:schemeClr val="accent1"/>
                </a:solidFill>
              </a:rPr>
              <a:t>expensive</a:t>
            </a:r>
            <a:r>
              <a:rPr lang="en-US" sz="1000" dirty="0">
                <a:solidFill>
                  <a:schemeClr val="accent1"/>
                </a:solidFill>
              </a:rPr>
              <a:t> to compute for every pixel and scale.</a:t>
            </a:r>
          </a:p>
          <a:p>
            <a:pPr>
              <a:buNone/>
            </a:pPr>
            <a:r>
              <a:rPr lang="en-US" sz="1000" dirty="0">
                <a:solidFill>
                  <a:schemeClr val="accent1"/>
                </a:solidFill>
              </a:rPr>
              <a:t>So, we use </a:t>
            </a:r>
            <a:r>
              <a:rPr lang="en-US" sz="1000" b="1" dirty="0">
                <a:solidFill>
                  <a:schemeClr val="accent1"/>
                </a:solidFill>
              </a:rPr>
              <a:t>Difference of Gaussian (</a:t>
            </a:r>
            <a:r>
              <a:rPr lang="en-US" sz="1000" b="1" dirty="0" err="1">
                <a:solidFill>
                  <a:schemeClr val="accent1"/>
                </a:solidFill>
              </a:rPr>
              <a:t>DoG</a:t>
            </a:r>
            <a:r>
              <a:rPr lang="en-US" sz="1000" b="1" dirty="0">
                <a:solidFill>
                  <a:schemeClr val="accent1"/>
                </a:solidFill>
              </a:rPr>
              <a:t>)</a:t>
            </a:r>
            <a:r>
              <a:rPr lang="en-US" sz="1000" dirty="0">
                <a:solidFill>
                  <a:schemeClr val="accent1"/>
                </a:solidFill>
              </a:rPr>
              <a:t> as a </a:t>
            </a:r>
            <a:r>
              <a:rPr lang="en-US" sz="1000" b="1" dirty="0">
                <a:solidFill>
                  <a:schemeClr val="accent1"/>
                </a:solidFill>
              </a:rPr>
              <a:t>fast approximation</a:t>
            </a:r>
            <a:r>
              <a:rPr lang="en-US" sz="1000" dirty="0">
                <a:solidFill>
                  <a:schemeClr val="accent1"/>
                </a:solidFill>
              </a:rPr>
              <a:t> to the </a:t>
            </a:r>
            <a:r>
              <a:rPr lang="en-US" sz="1000" b="1" dirty="0">
                <a:solidFill>
                  <a:schemeClr val="accent1"/>
                </a:solidFill>
              </a:rPr>
              <a:t>Normalized </a:t>
            </a:r>
            <a:r>
              <a:rPr lang="en-US" sz="1000" b="1" dirty="0" err="1">
                <a:solidFill>
                  <a:schemeClr val="accent1"/>
                </a:solidFill>
              </a:rPr>
              <a:t>LoG</a:t>
            </a:r>
            <a:r>
              <a:rPr lang="en-US" sz="1000" dirty="0">
                <a:solidFill>
                  <a:schemeClr val="accent1"/>
                </a:solidFill>
              </a:rPr>
              <a:t>.</a:t>
            </a:r>
          </a:p>
        </p:txBody>
      </p:sp>
      <p:sp>
        <p:nvSpPr>
          <p:cNvPr id="7" name="TextBox 6">
            <a:extLst>
              <a:ext uri="{FF2B5EF4-FFF2-40B4-BE49-F238E27FC236}">
                <a16:creationId xmlns:a16="http://schemas.microsoft.com/office/drawing/2014/main" id="{32F6825F-6EE0-7C0F-E336-7588D0108C9E}"/>
              </a:ext>
            </a:extLst>
          </p:cNvPr>
          <p:cNvSpPr txBox="1"/>
          <p:nvPr/>
        </p:nvSpPr>
        <p:spPr>
          <a:xfrm>
            <a:off x="5776623" y="2263973"/>
            <a:ext cx="3291839" cy="400110"/>
          </a:xfrm>
          <a:prstGeom prst="rect">
            <a:avLst/>
          </a:prstGeom>
          <a:noFill/>
        </p:spPr>
        <p:txBody>
          <a:bodyPr wrap="square">
            <a:spAutoFit/>
          </a:bodyPr>
          <a:lstStyle/>
          <a:p>
            <a:pPr>
              <a:buNone/>
            </a:pPr>
            <a:r>
              <a:rPr lang="en-US" sz="1000" dirty="0"/>
              <a:t>In DOG, Instead of applying the second derivative, we just subtract two Gaussians with nearby scales:</a:t>
            </a:r>
          </a:p>
        </p:txBody>
      </p:sp>
      <p:pic>
        <p:nvPicPr>
          <p:cNvPr id="9" name="Picture 8">
            <a:extLst>
              <a:ext uri="{FF2B5EF4-FFF2-40B4-BE49-F238E27FC236}">
                <a16:creationId xmlns:a16="http://schemas.microsoft.com/office/drawing/2014/main" id="{3EEAD686-9F89-945A-C21A-197C8CE0AB1A}"/>
              </a:ext>
            </a:extLst>
          </p:cNvPr>
          <p:cNvPicPr>
            <a:picLocks noChangeAspect="1"/>
          </p:cNvPicPr>
          <p:nvPr/>
        </p:nvPicPr>
        <p:blipFill>
          <a:blip r:embed="rId4"/>
          <a:stretch>
            <a:fillRect/>
          </a:stretch>
        </p:blipFill>
        <p:spPr>
          <a:xfrm>
            <a:off x="5878708" y="2724150"/>
            <a:ext cx="3216394" cy="639252"/>
          </a:xfrm>
          <a:prstGeom prst="rect">
            <a:avLst/>
          </a:prstGeom>
        </p:spPr>
      </p:pic>
      <p:sp>
        <p:nvSpPr>
          <p:cNvPr id="11" name="TextBox 10">
            <a:extLst>
              <a:ext uri="{FF2B5EF4-FFF2-40B4-BE49-F238E27FC236}">
                <a16:creationId xmlns:a16="http://schemas.microsoft.com/office/drawing/2014/main" id="{51BFE9A6-F14E-59E5-03E1-646C9484B14A}"/>
              </a:ext>
            </a:extLst>
          </p:cNvPr>
          <p:cNvSpPr txBox="1"/>
          <p:nvPr/>
        </p:nvSpPr>
        <p:spPr>
          <a:xfrm>
            <a:off x="5418814" y="4670086"/>
            <a:ext cx="3590014" cy="400110"/>
          </a:xfrm>
          <a:prstGeom prst="rect">
            <a:avLst/>
          </a:prstGeom>
          <a:noFill/>
        </p:spPr>
        <p:txBody>
          <a:bodyPr wrap="square">
            <a:spAutoFit/>
          </a:bodyPr>
          <a:lstStyle/>
          <a:p>
            <a:pPr>
              <a:buNone/>
            </a:pPr>
            <a:r>
              <a:rPr lang="en-US" sz="1000" dirty="0">
                <a:solidFill>
                  <a:schemeClr val="accent1"/>
                </a:solidFill>
              </a:rPr>
              <a:t>When the scaling factor s is </a:t>
            </a:r>
            <a:r>
              <a:rPr lang="en-US" sz="1000" b="1" dirty="0">
                <a:solidFill>
                  <a:schemeClr val="accent1"/>
                </a:solidFill>
              </a:rPr>
              <a:t>close to 1</a:t>
            </a:r>
            <a:r>
              <a:rPr lang="en-US" sz="1000" dirty="0">
                <a:solidFill>
                  <a:schemeClr val="accent1"/>
                </a:solidFill>
              </a:rPr>
              <a:t>, the </a:t>
            </a:r>
            <a:r>
              <a:rPr lang="en-US" sz="1000" dirty="0" err="1">
                <a:solidFill>
                  <a:schemeClr val="accent1"/>
                </a:solidFill>
              </a:rPr>
              <a:t>DoG</a:t>
            </a:r>
            <a:r>
              <a:rPr lang="en-US" sz="1000" dirty="0">
                <a:solidFill>
                  <a:schemeClr val="accent1"/>
                </a:solidFill>
              </a:rPr>
              <a:t> closely approximates the </a:t>
            </a:r>
            <a:r>
              <a:rPr lang="en-US" sz="1000" b="1" dirty="0">
                <a:solidFill>
                  <a:schemeClr val="accent1"/>
                </a:solidFill>
              </a:rPr>
              <a:t>normalized Laplacian of Gaussian</a:t>
            </a:r>
            <a:r>
              <a:rPr lang="en-US" sz="1000" dirty="0">
                <a:solidFill>
                  <a:schemeClr val="accent1"/>
                </a:solidFill>
              </a:rPr>
              <a:t>.</a:t>
            </a:r>
          </a:p>
        </p:txBody>
      </p:sp>
      <p:pic>
        <p:nvPicPr>
          <p:cNvPr id="13" name="Picture 12">
            <a:extLst>
              <a:ext uri="{FF2B5EF4-FFF2-40B4-BE49-F238E27FC236}">
                <a16:creationId xmlns:a16="http://schemas.microsoft.com/office/drawing/2014/main" id="{096892FE-A16B-960B-42CD-BE5F0C1F21A1}"/>
              </a:ext>
            </a:extLst>
          </p:cNvPr>
          <p:cNvPicPr>
            <a:picLocks noChangeAspect="1"/>
          </p:cNvPicPr>
          <p:nvPr/>
        </p:nvPicPr>
        <p:blipFill>
          <a:blip r:embed="rId5"/>
          <a:stretch>
            <a:fillRect/>
          </a:stretch>
        </p:blipFill>
        <p:spPr>
          <a:xfrm>
            <a:off x="5919824" y="3479934"/>
            <a:ext cx="3134162" cy="1073619"/>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54"/>
        <p:cNvGrpSpPr/>
        <p:nvPr/>
      </p:nvGrpSpPr>
      <p:grpSpPr>
        <a:xfrm>
          <a:off x="0" y="0"/>
          <a:ext cx="0" cy="0"/>
          <a:chOff x="0" y="0"/>
          <a:chExt cx="0" cy="0"/>
        </a:xfrm>
      </p:grpSpPr>
      <p:pic>
        <p:nvPicPr>
          <p:cNvPr id="555" name="Google Shape;555;g2ea6e1e89e1_1_123"/>
          <p:cNvPicPr preferRelativeResize="0"/>
          <p:nvPr/>
        </p:nvPicPr>
        <p:blipFill rotWithShape="1">
          <a:blip r:embed="rId3">
            <a:alphaModFix/>
          </a:blip>
          <a:srcRect/>
          <a:stretch/>
        </p:blipFill>
        <p:spPr>
          <a:xfrm>
            <a:off x="914525" y="304800"/>
            <a:ext cx="6837450" cy="48387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59"/>
        <p:cNvGrpSpPr/>
        <p:nvPr/>
      </p:nvGrpSpPr>
      <p:grpSpPr>
        <a:xfrm>
          <a:off x="0" y="0"/>
          <a:ext cx="0" cy="0"/>
          <a:chOff x="0" y="0"/>
          <a:chExt cx="0" cy="0"/>
        </a:xfrm>
      </p:grpSpPr>
      <p:pic>
        <p:nvPicPr>
          <p:cNvPr id="560" name="Google Shape;560;g2ea6e1e89e1_1_127"/>
          <p:cNvPicPr preferRelativeResize="0"/>
          <p:nvPr/>
        </p:nvPicPr>
        <p:blipFill rotWithShape="1">
          <a:blip r:embed="rId3">
            <a:alphaModFix/>
          </a:blip>
          <a:srcRect/>
          <a:stretch/>
        </p:blipFill>
        <p:spPr>
          <a:xfrm>
            <a:off x="1038250" y="304800"/>
            <a:ext cx="6838697" cy="48387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64"/>
        <p:cNvGrpSpPr/>
        <p:nvPr/>
      </p:nvGrpSpPr>
      <p:grpSpPr>
        <a:xfrm>
          <a:off x="0" y="0"/>
          <a:ext cx="0" cy="0"/>
          <a:chOff x="0" y="0"/>
          <a:chExt cx="0" cy="0"/>
        </a:xfrm>
      </p:grpSpPr>
      <p:pic>
        <p:nvPicPr>
          <p:cNvPr id="565" name="Google Shape;565;g2ea6e1e89e1_1_131"/>
          <p:cNvPicPr preferRelativeResize="0"/>
          <p:nvPr/>
        </p:nvPicPr>
        <p:blipFill rotWithShape="1">
          <a:blip r:embed="rId3">
            <a:alphaModFix/>
          </a:blip>
          <a:srcRect/>
          <a:stretch/>
        </p:blipFill>
        <p:spPr>
          <a:xfrm>
            <a:off x="1232813" y="304800"/>
            <a:ext cx="6678377" cy="4838699"/>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69"/>
        <p:cNvGrpSpPr/>
        <p:nvPr/>
      </p:nvGrpSpPr>
      <p:grpSpPr>
        <a:xfrm>
          <a:off x="0" y="0"/>
          <a:ext cx="0" cy="0"/>
          <a:chOff x="0" y="0"/>
          <a:chExt cx="0" cy="0"/>
        </a:xfrm>
      </p:grpSpPr>
      <p:sp>
        <p:nvSpPr>
          <p:cNvPr id="570" name="Google Shape;570;g2ea6e1e89e1_1_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Gaussian Blurring</a:t>
            </a:r>
            <a:endParaRPr/>
          </a:p>
        </p:txBody>
      </p:sp>
      <p:pic>
        <p:nvPicPr>
          <p:cNvPr id="571" name="Google Shape;571;g2ea6e1e89e1_1_9"/>
          <p:cNvPicPr preferRelativeResize="0"/>
          <p:nvPr/>
        </p:nvPicPr>
        <p:blipFill>
          <a:blip r:embed="rId3">
            <a:alphaModFix/>
          </a:blip>
          <a:stretch>
            <a:fillRect/>
          </a:stretch>
        </p:blipFill>
        <p:spPr>
          <a:xfrm>
            <a:off x="0" y="1211930"/>
            <a:ext cx="9144000" cy="3508141"/>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75"/>
        <p:cNvGrpSpPr/>
        <p:nvPr/>
      </p:nvGrpSpPr>
      <p:grpSpPr>
        <a:xfrm>
          <a:off x="0" y="0"/>
          <a:ext cx="0" cy="0"/>
          <a:chOff x="0" y="0"/>
          <a:chExt cx="0" cy="0"/>
        </a:xfrm>
      </p:grpSpPr>
      <p:sp>
        <p:nvSpPr>
          <p:cNvPr id="576" name="Google Shape;576;g2ea6e1e89e1_1_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Space Scale </a:t>
            </a:r>
            <a:endParaRPr/>
          </a:p>
          <a:p>
            <a:pPr marL="0" lvl="0" indent="0" algn="l" rtl="0">
              <a:spcBef>
                <a:spcPts val="0"/>
              </a:spcBef>
              <a:spcAft>
                <a:spcPts val="0"/>
              </a:spcAft>
              <a:buNone/>
            </a:pPr>
            <a:r>
              <a:rPr lang="en"/>
              <a:t>construction</a:t>
            </a:r>
            <a:endParaRPr/>
          </a:p>
          <a:p>
            <a:pPr marL="0" lvl="0" indent="0" algn="l" rtl="0">
              <a:spcBef>
                <a:spcPts val="0"/>
              </a:spcBef>
              <a:spcAft>
                <a:spcPts val="0"/>
              </a:spcAft>
              <a:buNone/>
            </a:pPr>
            <a:endParaRPr/>
          </a:p>
        </p:txBody>
      </p:sp>
      <p:sp>
        <p:nvSpPr>
          <p:cNvPr id="577" name="Google Shape;577;g2ea6e1e89e1_1_15"/>
          <p:cNvSpPr txBox="1"/>
          <p:nvPr/>
        </p:nvSpPr>
        <p:spPr>
          <a:xfrm>
            <a:off x="0" y="4312200"/>
            <a:ext cx="30000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t>Credits:</a:t>
            </a:r>
            <a:endParaRPr sz="1000"/>
          </a:p>
          <a:p>
            <a:pPr marL="0" lvl="0" indent="0" algn="l" rtl="0">
              <a:spcBef>
                <a:spcPts val="0"/>
              </a:spcBef>
              <a:spcAft>
                <a:spcPts val="0"/>
              </a:spcAft>
              <a:buNone/>
            </a:pPr>
            <a:r>
              <a:rPr lang="en" sz="1000"/>
              <a:t>https://www.educative.io/answers/what-is-sift</a:t>
            </a:r>
            <a:endParaRPr sz="1000"/>
          </a:p>
        </p:txBody>
      </p:sp>
      <p:pic>
        <p:nvPicPr>
          <p:cNvPr id="578" name="Google Shape;578;g2ea6e1e89e1_1_15"/>
          <p:cNvPicPr preferRelativeResize="0"/>
          <p:nvPr/>
        </p:nvPicPr>
        <p:blipFill>
          <a:blip r:embed="rId3">
            <a:alphaModFix/>
          </a:blip>
          <a:stretch>
            <a:fillRect/>
          </a:stretch>
        </p:blipFill>
        <p:spPr>
          <a:xfrm>
            <a:off x="3094525" y="0"/>
            <a:ext cx="6049474" cy="5122441"/>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82"/>
        <p:cNvGrpSpPr/>
        <p:nvPr/>
      </p:nvGrpSpPr>
      <p:grpSpPr>
        <a:xfrm>
          <a:off x="0" y="0"/>
          <a:ext cx="0" cy="0"/>
          <a:chOff x="0" y="0"/>
          <a:chExt cx="0" cy="0"/>
        </a:xfrm>
      </p:grpSpPr>
      <p:sp>
        <p:nvSpPr>
          <p:cNvPr id="583" name="Google Shape;583;g2ea6e1e89e1_1_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Difference of Gaussian</a:t>
            </a:r>
            <a:endParaRPr/>
          </a:p>
        </p:txBody>
      </p:sp>
      <p:pic>
        <p:nvPicPr>
          <p:cNvPr id="584" name="Google Shape;584;g2ea6e1e89e1_1_26"/>
          <p:cNvPicPr preferRelativeResize="0"/>
          <p:nvPr/>
        </p:nvPicPr>
        <p:blipFill>
          <a:blip r:embed="rId3">
            <a:alphaModFix/>
          </a:blip>
          <a:stretch>
            <a:fillRect/>
          </a:stretch>
        </p:blipFill>
        <p:spPr>
          <a:xfrm>
            <a:off x="2004350" y="1090550"/>
            <a:ext cx="4627351" cy="3778048"/>
          </a:xfrm>
          <a:prstGeom prst="rect">
            <a:avLst/>
          </a:prstGeom>
          <a:noFill/>
          <a:ln>
            <a:noFill/>
          </a:ln>
        </p:spPr>
      </p:pic>
      <p:sp>
        <p:nvSpPr>
          <p:cNvPr id="585" name="Google Shape;585;g2ea6e1e89e1_1_26"/>
          <p:cNvSpPr txBox="1"/>
          <p:nvPr/>
        </p:nvSpPr>
        <p:spPr>
          <a:xfrm>
            <a:off x="4912000" y="4789025"/>
            <a:ext cx="4232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https://www.cs.ubc.ca/~lowe/papers/ijcv04.pdf</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89"/>
        <p:cNvGrpSpPr/>
        <p:nvPr/>
      </p:nvGrpSpPr>
      <p:grpSpPr>
        <a:xfrm>
          <a:off x="0" y="0"/>
          <a:ext cx="0" cy="0"/>
          <a:chOff x="0" y="0"/>
          <a:chExt cx="0" cy="0"/>
        </a:xfrm>
      </p:grpSpPr>
      <p:sp>
        <p:nvSpPr>
          <p:cNvPr id="590" name="Google Shape;590;g2ea6e1e89e1_1_3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Difference of Gaussians visualisation</a:t>
            </a:r>
            <a:endParaRPr/>
          </a:p>
        </p:txBody>
      </p:sp>
      <p:pic>
        <p:nvPicPr>
          <p:cNvPr id="591" name="Google Shape;591;g2ea6e1e89e1_1_36"/>
          <p:cNvPicPr preferRelativeResize="0"/>
          <p:nvPr/>
        </p:nvPicPr>
        <p:blipFill>
          <a:blip r:embed="rId3">
            <a:alphaModFix/>
          </a:blip>
          <a:stretch>
            <a:fillRect/>
          </a:stretch>
        </p:blipFill>
        <p:spPr>
          <a:xfrm>
            <a:off x="2139749" y="1105025"/>
            <a:ext cx="3756101" cy="3901974"/>
          </a:xfrm>
          <a:prstGeom prst="rect">
            <a:avLst/>
          </a:prstGeom>
          <a:noFill/>
          <a:ln>
            <a:noFill/>
          </a:ln>
        </p:spPr>
      </p:pic>
      <p:sp>
        <p:nvSpPr>
          <p:cNvPr id="592" name="Google Shape;592;g2ea6e1e89e1_1_36"/>
          <p:cNvSpPr txBox="1"/>
          <p:nvPr/>
        </p:nvSpPr>
        <p:spPr>
          <a:xfrm>
            <a:off x="0" y="4774550"/>
            <a:ext cx="8934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https://www.analyticsvidhya.com/blog/2019/10/detailed-guide-powerful-sift-technique-image-matching-python/</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96"/>
        <p:cNvGrpSpPr/>
        <p:nvPr/>
      </p:nvGrpSpPr>
      <p:grpSpPr>
        <a:xfrm>
          <a:off x="0" y="0"/>
          <a:ext cx="0" cy="0"/>
          <a:chOff x="0" y="0"/>
          <a:chExt cx="0" cy="0"/>
        </a:xfrm>
      </p:grpSpPr>
      <p:sp>
        <p:nvSpPr>
          <p:cNvPr id="597" name="Google Shape;597;g2ea6e1e89e1_1_4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Keypoint localization</a:t>
            </a:r>
            <a:endParaRPr/>
          </a:p>
        </p:txBody>
      </p:sp>
      <p:pic>
        <p:nvPicPr>
          <p:cNvPr id="598" name="Google Shape;598;g2ea6e1e89e1_1_45"/>
          <p:cNvPicPr preferRelativeResize="0"/>
          <p:nvPr/>
        </p:nvPicPr>
        <p:blipFill>
          <a:blip r:embed="rId3">
            <a:alphaModFix/>
          </a:blip>
          <a:stretch>
            <a:fillRect/>
          </a:stretch>
        </p:blipFill>
        <p:spPr>
          <a:xfrm>
            <a:off x="622150" y="1238175"/>
            <a:ext cx="7536773" cy="347850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602"/>
        <p:cNvGrpSpPr/>
        <p:nvPr/>
      </p:nvGrpSpPr>
      <p:grpSpPr>
        <a:xfrm>
          <a:off x="0" y="0"/>
          <a:ext cx="0" cy="0"/>
          <a:chOff x="0" y="0"/>
          <a:chExt cx="0" cy="0"/>
        </a:xfrm>
      </p:grpSpPr>
      <p:sp>
        <p:nvSpPr>
          <p:cNvPr id="603" name="Google Shape;603;g2ea6e1e89e1_1_5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Key point descriptor</a:t>
            </a:r>
            <a:endParaRPr/>
          </a:p>
        </p:txBody>
      </p:sp>
      <p:pic>
        <p:nvPicPr>
          <p:cNvPr id="604" name="Google Shape;604;g2ea6e1e89e1_1_52"/>
          <p:cNvPicPr preferRelativeResize="0"/>
          <p:nvPr/>
        </p:nvPicPr>
        <p:blipFill>
          <a:blip r:embed="rId3">
            <a:alphaModFix/>
          </a:blip>
          <a:stretch>
            <a:fillRect/>
          </a:stretch>
        </p:blipFill>
        <p:spPr>
          <a:xfrm>
            <a:off x="0" y="1514474"/>
            <a:ext cx="9143998" cy="3337151"/>
          </a:xfrm>
          <a:prstGeom prst="rect">
            <a:avLst/>
          </a:prstGeom>
          <a:noFill/>
          <a:ln>
            <a:noFill/>
          </a:ln>
        </p:spPr>
      </p:pic>
      <p:sp>
        <p:nvSpPr>
          <p:cNvPr id="605" name="Google Shape;605;g2ea6e1e89e1_1_52"/>
          <p:cNvSpPr txBox="1"/>
          <p:nvPr/>
        </p:nvSpPr>
        <p:spPr>
          <a:xfrm>
            <a:off x="6144000" y="2475"/>
            <a:ext cx="30000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solidFill>
                  <a:srgbClr val="000000"/>
                </a:solidFill>
              </a:rPr>
              <a:t>CV </a:t>
            </a:r>
            <a:r>
              <a:rPr lang="en" sz="800"/>
              <a:t>7: Scale Invariant Feature Transform</a:t>
            </a:r>
            <a:endParaRPr sz="800">
              <a:solidFill>
                <a:srgbClr val="000000"/>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g2ea6e1e89e1_0_1098"/>
          <p:cNvSpPr txBox="1">
            <a:spLocks noGrp="1"/>
          </p:cNvSpPr>
          <p:nvPr>
            <p:ph type="title"/>
          </p:nvPr>
        </p:nvSpPr>
        <p:spPr>
          <a:xfrm>
            <a:off x="457200" y="205978"/>
            <a:ext cx="8229600" cy="857400"/>
          </a:xfrm>
          <a:prstGeom prst="rect">
            <a:avLst/>
          </a:prstGeom>
          <a:noFill/>
          <a:ln>
            <a:noFill/>
          </a:ln>
        </p:spPr>
        <p:txBody>
          <a:bodyPr spcFirstLastPara="1" wrap="square" lIns="68575" tIns="34275" rIns="68575" bIns="34275" anchor="ctr" anchorCtr="0">
            <a:normAutofit/>
          </a:bodyPr>
          <a:lstStyle/>
          <a:p>
            <a:pPr marL="0" lvl="0" indent="0" algn="l" rtl="0">
              <a:lnSpc>
                <a:spcPct val="100000"/>
              </a:lnSpc>
              <a:spcBef>
                <a:spcPts val="0"/>
              </a:spcBef>
              <a:spcAft>
                <a:spcPts val="0"/>
              </a:spcAft>
              <a:buClr>
                <a:schemeClr val="dk1"/>
              </a:buClr>
              <a:buSzPts val="3300"/>
              <a:buFont typeface="Open Sans"/>
              <a:buNone/>
            </a:pPr>
            <a:r>
              <a:rPr lang="en"/>
              <a:t>Why extract features?</a:t>
            </a:r>
            <a:endParaRPr/>
          </a:p>
        </p:txBody>
      </p:sp>
      <p:sp>
        <p:nvSpPr>
          <p:cNvPr id="252" name="Google Shape;252;g2ea6e1e89e1_0_1098"/>
          <p:cNvSpPr txBox="1">
            <a:spLocks noGrp="1"/>
          </p:cNvSpPr>
          <p:nvPr>
            <p:ph type="body" idx="1"/>
          </p:nvPr>
        </p:nvSpPr>
        <p:spPr>
          <a:xfrm>
            <a:off x="457200" y="1200151"/>
            <a:ext cx="8229600" cy="3394500"/>
          </a:xfrm>
          <a:prstGeom prst="rect">
            <a:avLst/>
          </a:prstGeom>
          <a:noFill/>
          <a:ln>
            <a:noFill/>
          </a:ln>
        </p:spPr>
        <p:txBody>
          <a:bodyPr spcFirstLastPara="1" wrap="square" lIns="68575" tIns="34275" rIns="68575" bIns="34275" anchor="t" anchorCtr="0">
            <a:normAutofit/>
          </a:bodyPr>
          <a:lstStyle/>
          <a:p>
            <a:pPr marL="254000" lvl="0" indent="-254000" algn="l" rtl="0">
              <a:lnSpc>
                <a:spcPct val="100000"/>
              </a:lnSpc>
              <a:spcBef>
                <a:spcPts val="0"/>
              </a:spcBef>
              <a:spcAft>
                <a:spcPts val="0"/>
              </a:spcAft>
              <a:buClr>
                <a:schemeClr val="dk1"/>
              </a:buClr>
              <a:buSzPts val="2400"/>
              <a:buFont typeface="Open Sans"/>
              <a:buChar char="•"/>
            </a:pPr>
            <a:r>
              <a:rPr lang="en" dirty="0"/>
              <a:t>Motivation: panorama stitching</a:t>
            </a:r>
            <a:endParaRPr dirty="0"/>
          </a:p>
          <a:p>
            <a:pPr marL="558800" lvl="1" indent="-209550" algn="l" rtl="0">
              <a:lnSpc>
                <a:spcPct val="100000"/>
              </a:lnSpc>
              <a:spcBef>
                <a:spcPts val="400"/>
              </a:spcBef>
              <a:spcAft>
                <a:spcPts val="0"/>
              </a:spcAft>
              <a:buClr>
                <a:schemeClr val="dk1"/>
              </a:buClr>
              <a:buSzPts val="2100"/>
              <a:buChar char="–"/>
            </a:pPr>
            <a:r>
              <a:rPr lang="en" dirty="0"/>
              <a:t>We have two images – how do we combine them?</a:t>
            </a:r>
          </a:p>
          <a:p>
            <a:pPr marL="558800" lvl="1" indent="-209550">
              <a:spcBef>
                <a:spcPts val="400"/>
              </a:spcBef>
              <a:buSzPts val="2100"/>
            </a:pPr>
            <a:r>
              <a:rPr lang="en-US" b="1" dirty="0"/>
              <a:t>Panorama stitching</a:t>
            </a:r>
            <a:r>
              <a:rPr lang="en-US" dirty="0"/>
              <a:t> is the process of combining multiple overlapping images into a </a:t>
            </a:r>
            <a:r>
              <a:rPr lang="en-US" b="1" dirty="0"/>
              <a:t>single wide-angle image</a:t>
            </a:r>
            <a:r>
              <a:rPr lang="en-US" dirty="0"/>
              <a:t>. For example, when you take several pictures of a landscape by rotating your phone and want them stitched together into one seamless photo.</a:t>
            </a:r>
          </a:p>
          <a:p>
            <a:pPr marL="558800" lvl="1" indent="-209550" algn="l" rtl="0">
              <a:lnSpc>
                <a:spcPct val="100000"/>
              </a:lnSpc>
              <a:spcBef>
                <a:spcPts val="400"/>
              </a:spcBef>
              <a:spcAft>
                <a:spcPts val="0"/>
              </a:spcAft>
              <a:buClr>
                <a:schemeClr val="dk1"/>
              </a:buClr>
              <a:buSzPts val="2100"/>
              <a:buChar char="–"/>
            </a:pPr>
            <a:endParaRPr dirty="0"/>
          </a:p>
        </p:txBody>
      </p:sp>
      <p:pic>
        <p:nvPicPr>
          <p:cNvPr id="253" name="Google Shape;253;g2ea6e1e89e1_0_1098" descr="image1"/>
          <p:cNvPicPr preferRelativeResize="0"/>
          <p:nvPr/>
        </p:nvPicPr>
        <p:blipFill rotWithShape="1">
          <a:blip r:embed="rId3">
            <a:alphaModFix/>
          </a:blip>
          <a:srcRect/>
          <a:stretch/>
        </p:blipFill>
        <p:spPr>
          <a:xfrm>
            <a:off x="1787978" y="2660737"/>
            <a:ext cx="2757487" cy="1995487"/>
          </a:xfrm>
          <a:prstGeom prst="rect">
            <a:avLst/>
          </a:prstGeom>
          <a:noFill/>
          <a:ln>
            <a:noFill/>
          </a:ln>
        </p:spPr>
      </p:pic>
      <p:pic>
        <p:nvPicPr>
          <p:cNvPr id="254" name="Google Shape;254;g2ea6e1e89e1_0_1098" descr="image2"/>
          <p:cNvPicPr preferRelativeResize="0"/>
          <p:nvPr/>
        </p:nvPicPr>
        <p:blipFill rotWithShape="1">
          <a:blip r:embed="rId4">
            <a:alphaModFix/>
          </a:blip>
          <a:srcRect/>
          <a:stretch/>
        </p:blipFill>
        <p:spPr>
          <a:xfrm>
            <a:off x="4645478" y="2660737"/>
            <a:ext cx="2757487" cy="1995487"/>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609"/>
        <p:cNvGrpSpPr/>
        <p:nvPr/>
      </p:nvGrpSpPr>
      <p:grpSpPr>
        <a:xfrm>
          <a:off x="0" y="0"/>
          <a:ext cx="0" cy="0"/>
          <a:chOff x="0" y="0"/>
          <a:chExt cx="0" cy="0"/>
        </a:xfrm>
      </p:grpSpPr>
      <p:sp>
        <p:nvSpPr>
          <p:cNvPr id="610" name="Google Shape;610;g2ea6e1e89e1_1_5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a:t>Keypoint descriptor</a:t>
            </a:r>
            <a:endParaRPr/>
          </a:p>
          <a:p>
            <a:pPr marL="0" lvl="0" indent="0" algn="l" rtl="0">
              <a:spcBef>
                <a:spcPts val="0"/>
              </a:spcBef>
              <a:spcAft>
                <a:spcPts val="0"/>
              </a:spcAft>
              <a:buClr>
                <a:schemeClr val="dk1"/>
              </a:buClr>
              <a:buSzPct val="39285"/>
              <a:buFont typeface="Arial"/>
              <a:buNone/>
            </a:pPr>
            <a:endParaRPr/>
          </a:p>
          <a:p>
            <a:pPr marL="0" lvl="0" indent="0" algn="l" rtl="0">
              <a:spcBef>
                <a:spcPts val="0"/>
              </a:spcBef>
              <a:spcAft>
                <a:spcPts val="0"/>
              </a:spcAft>
              <a:buNone/>
            </a:pPr>
            <a:endParaRPr/>
          </a:p>
        </p:txBody>
      </p:sp>
      <p:pic>
        <p:nvPicPr>
          <p:cNvPr id="611" name="Google Shape;611;g2ea6e1e89e1_1_58"/>
          <p:cNvPicPr preferRelativeResize="0"/>
          <p:nvPr/>
        </p:nvPicPr>
        <p:blipFill rotWithShape="1">
          <a:blip r:embed="rId3">
            <a:alphaModFix/>
          </a:blip>
          <a:srcRect t="6646"/>
          <a:stretch/>
        </p:blipFill>
        <p:spPr>
          <a:xfrm>
            <a:off x="70350" y="1077900"/>
            <a:ext cx="4776548" cy="2286751"/>
          </a:xfrm>
          <a:prstGeom prst="rect">
            <a:avLst/>
          </a:prstGeom>
          <a:noFill/>
          <a:ln>
            <a:noFill/>
          </a:ln>
        </p:spPr>
      </p:pic>
      <p:pic>
        <p:nvPicPr>
          <p:cNvPr id="612" name="Google Shape;612;g2ea6e1e89e1_1_58"/>
          <p:cNvPicPr preferRelativeResize="0"/>
          <p:nvPr/>
        </p:nvPicPr>
        <p:blipFill>
          <a:blip r:embed="rId4">
            <a:alphaModFix/>
          </a:blip>
          <a:stretch>
            <a:fillRect/>
          </a:stretch>
        </p:blipFill>
        <p:spPr>
          <a:xfrm>
            <a:off x="4846901" y="3108900"/>
            <a:ext cx="3992299" cy="1946246"/>
          </a:xfrm>
          <a:prstGeom prst="rect">
            <a:avLst/>
          </a:prstGeom>
          <a:noFill/>
          <a:ln>
            <a:noFill/>
          </a:ln>
        </p:spPr>
      </p:pic>
      <p:sp>
        <p:nvSpPr>
          <p:cNvPr id="613" name="Google Shape;613;g2ea6e1e89e1_1_58"/>
          <p:cNvSpPr txBox="1"/>
          <p:nvPr/>
        </p:nvSpPr>
        <p:spPr>
          <a:xfrm>
            <a:off x="6144000" y="2475"/>
            <a:ext cx="30000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solidFill>
                  <a:srgbClr val="000000"/>
                </a:solidFill>
              </a:rPr>
              <a:t>CV </a:t>
            </a:r>
            <a:r>
              <a:rPr lang="en" sz="800"/>
              <a:t>7: Scale Invariant Feature Transform</a:t>
            </a:r>
            <a:endParaRPr sz="800">
              <a:solidFill>
                <a:srgbClr val="000000"/>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617"/>
        <p:cNvGrpSpPr/>
        <p:nvPr/>
      </p:nvGrpSpPr>
      <p:grpSpPr>
        <a:xfrm>
          <a:off x="0" y="0"/>
          <a:ext cx="0" cy="0"/>
          <a:chOff x="0" y="0"/>
          <a:chExt cx="0" cy="0"/>
        </a:xfrm>
      </p:grpSpPr>
      <p:sp>
        <p:nvSpPr>
          <p:cNvPr id="618" name="Google Shape;618;g2ea6e1e89e1_1_6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SIFT descriptor</a:t>
            </a:r>
            <a:endParaRPr/>
          </a:p>
        </p:txBody>
      </p:sp>
      <p:pic>
        <p:nvPicPr>
          <p:cNvPr id="619" name="Google Shape;619;g2ea6e1e89e1_1_67"/>
          <p:cNvPicPr preferRelativeResize="0"/>
          <p:nvPr/>
        </p:nvPicPr>
        <p:blipFill>
          <a:blip r:embed="rId3">
            <a:alphaModFix/>
          </a:blip>
          <a:stretch>
            <a:fillRect/>
          </a:stretch>
        </p:blipFill>
        <p:spPr>
          <a:xfrm>
            <a:off x="1299848" y="1143000"/>
            <a:ext cx="5690325" cy="3649649"/>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623"/>
        <p:cNvGrpSpPr/>
        <p:nvPr/>
      </p:nvGrpSpPr>
      <p:grpSpPr>
        <a:xfrm>
          <a:off x="0" y="0"/>
          <a:ext cx="0" cy="0"/>
          <a:chOff x="0" y="0"/>
          <a:chExt cx="0" cy="0"/>
        </a:xfrm>
      </p:grpSpPr>
      <p:pic>
        <p:nvPicPr>
          <p:cNvPr id="624" name="Google Shape;624;p23"/>
          <p:cNvPicPr preferRelativeResize="0"/>
          <p:nvPr/>
        </p:nvPicPr>
        <p:blipFill rotWithShape="1">
          <a:blip r:embed="rId3">
            <a:alphaModFix/>
          </a:blip>
          <a:srcRect/>
          <a:stretch/>
        </p:blipFill>
        <p:spPr>
          <a:xfrm>
            <a:off x="1248475" y="304800"/>
            <a:ext cx="6025419" cy="4838701"/>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628"/>
        <p:cNvGrpSpPr/>
        <p:nvPr/>
      </p:nvGrpSpPr>
      <p:grpSpPr>
        <a:xfrm>
          <a:off x="0" y="0"/>
          <a:ext cx="0" cy="0"/>
          <a:chOff x="0" y="0"/>
          <a:chExt cx="0" cy="0"/>
        </a:xfrm>
      </p:grpSpPr>
      <p:pic>
        <p:nvPicPr>
          <p:cNvPr id="629" name="Google Shape;629;p24"/>
          <p:cNvPicPr preferRelativeResize="0"/>
          <p:nvPr/>
        </p:nvPicPr>
        <p:blipFill rotWithShape="1">
          <a:blip r:embed="rId3">
            <a:alphaModFix/>
          </a:blip>
          <a:srcRect/>
          <a:stretch/>
        </p:blipFill>
        <p:spPr>
          <a:xfrm>
            <a:off x="974150" y="304800"/>
            <a:ext cx="6025419" cy="4838701"/>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633"/>
        <p:cNvGrpSpPr/>
        <p:nvPr/>
      </p:nvGrpSpPr>
      <p:grpSpPr>
        <a:xfrm>
          <a:off x="0" y="0"/>
          <a:ext cx="0" cy="0"/>
          <a:chOff x="0" y="0"/>
          <a:chExt cx="0" cy="0"/>
        </a:xfrm>
      </p:grpSpPr>
      <p:pic>
        <p:nvPicPr>
          <p:cNvPr id="634" name="Google Shape;634;p25"/>
          <p:cNvPicPr preferRelativeResize="0"/>
          <p:nvPr/>
        </p:nvPicPr>
        <p:blipFill rotWithShape="1">
          <a:blip r:embed="rId3">
            <a:alphaModFix/>
          </a:blip>
          <a:srcRect/>
          <a:stretch/>
        </p:blipFill>
        <p:spPr>
          <a:xfrm>
            <a:off x="1059550" y="219575"/>
            <a:ext cx="6134269" cy="483870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638"/>
        <p:cNvGrpSpPr/>
        <p:nvPr/>
      </p:nvGrpSpPr>
      <p:grpSpPr>
        <a:xfrm>
          <a:off x="0" y="0"/>
          <a:ext cx="0" cy="0"/>
          <a:chOff x="0" y="0"/>
          <a:chExt cx="0" cy="0"/>
        </a:xfrm>
      </p:grpSpPr>
      <p:sp>
        <p:nvSpPr>
          <p:cNvPr id="639" name="Google Shape;639;g2ea6e1e89e1_1_14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Scale Invariation</a:t>
            </a:r>
            <a:endParaRPr/>
          </a:p>
        </p:txBody>
      </p:sp>
      <p:pic>
        <p:nvPicPr>
          <p:cNvPr id="640" name="Google Shape;640;g2ea6e1e89e1_1_142"/>
          <p:cNvPicPr preferRelativeResize="0"/>
          <p:nvPr/>
        </p:nvPicPr>
        <p:blipFill>
          <a:blip r:embed="rId3">
            <a:alphaModFix/>
          </a:blip>
          <a:stretch>
            <a:fillRect/>
          </a:stretch>
        </p:blipFill>
        <p:spPr>
          <a:xfrm>
            <a:off x="868100" y="1123850"/>
            <a:ext cx="6519923" cy="390030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644"/>
        <p:cNvGrpSpPr/>
        <p:nvPr/>
      </p:nvGrpSpPr>
      <p:grpSpPr>
        <a:xfrm>
          <a:off x="0" y="0"/>
          <a:ext cx="0" cy="0"/>
          <a:chOff x="0" y="0"/>
          <a:chExt cx="0" cy="0"/>
        </a:xfrm>
      </p:grpSpPr>
      <p:pic>
        <p:nvPicPr>
          <p:cNvPr id="645" name="Google Shape;645;p26"/>
          <p:cNvPicPr preferRelativeResize="0"/>
          <p:nvPr/>
        </p:nvPicPr>
        <p:blipFill rotWithShape="1">
          <a:blip r:embed="rId3">
            <a:alphaModFix/>
          </a:blip>
          <a:srcRect/>
          <a:stretch/>
        </p:blipFill>
        <p:spPr>
          <a:xfrm>
            <a:off x="1330363" y="304800"/>
            <a:ext cx="6483274" cy="483870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649"/>
        <p:cNvGrpSpPr/>
        <p:nvPr/>
      </p:nvGrpSpPr>
      <p:grpSpPr>
        <a:xfrm>
          <a:off x="0" y="0"/>
          <a:ext cx="0" cy="0"/>
          <a:chOff x="0" y="0"/>
          <a:chExt cx="0" cy="0"/>
        </a:xfrm>
      </p:grpSpPr>
      <p:pic>
        <p:nvPicPr>
          <p:cNvPr id="650" name="Google Shape;650;p27"/>
          <p:cNvPicPr preferRelativeResize="0"/>
          <p:nvPr/>
        </p:nvPicPr>
        <p:blipFill rotWithShape="1">
          <a:blip r:embed="rId3">
            <a:alphaModFix/>
          </a:blip>
          <a:srcRect/>
          <a:stretch/>
        </p:blipFill>
        <p:spPr>
          <a:xfrm>
            <a:off x="1250600" y="304800"/>
            <a:ext cx="6483274" cy="4838700"/>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654"/>
        <p:cNvGrpSpPr/>
        <p:nvPr/>
      </p:nvGrpSpPr>
      <p:grpSpPr>
        <a:xfrm>
          <a:off x="0" y="0"/>
          <a:ext cx="0" cy="0"/>
          <a:chOff x="0" y="0"/>
          <a:chExt cx="0" cy="0"/>
        </a:xfrm>
      </p:grpSpPr>
      <p:sp>
        <p:nvSpPr>
          <p:cNvPr id="655" name="Google Shape;655;g2ea6e1e89e1_1_13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Rotation Invariation using principal orientation</a:t>
            </a:r>
            <a:endParaRPr/>
          </a:p>
        </p:txBody>
      </p:sp>
      <p:pic>
        <p:nvPicPr>
          <p:cNvPr id="656" name="Google Shape;656;g2ea6e1e89e1_1_136"/>
          <p:cNvPicPr preferRelativeResize="0"/>
          <p:nvPr/>
        </p:nvPicPr>
        <p:blipFill>
          <a:blip r:embed="rId3">
            <a:alphaModFix/>
          </a:blip>
          <a:stretch>
            <a:fillRect/>
          </a:stretch>
        </p:blipFill>
        <p:spPr>
          <a:xfrm>
            <a:off x="1388949" y="1356000"/>
            <a:ext cx="5809052" cy="3144224"/>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660"/>
        <p:cNvGrpSpPr/>
        <p:nvPr/>
      </p:nvGrpSpPr>
      <p:grpSpPr>
        <a:xfrm>
          <a:off x="0" y="0"/>
          <a:ext cx="0" cy="0"/>
          <a:chOff x="0" y="0"/>
          <a:chExt cx="0" cy="0"/>
        </a:xfrm>
      </p:grpSpPr>
      <p:pic>
        <p:nvPicPr>
          <p:cNvPr id="661" name="Google Shape;661;p28"/>
          <p:cNvPicPr preferRelativeResize="0"/>
          <p:nvPr/>
        </p:nvPicPr>
        <p:blipFill rotWithShape="1">
          <a:blip r:embed="rId3">
            <a:alphaModFix/>
          </a:blip>
          <a:srcRect/>
          <a:stretch/>
        </p:blipFill>
        <p:spPr>
          <a:xfrm>
            <a:off x="757500" y="304800"/>
            <a:ext cx="6483274" cy="48387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pic>
        <p:nvPicPr>
          <p:cNvPr id="260" name="Google Shape;260;g2ea6e1e89e1_0_1106" descr="SIFT2"/>
          <p:cNvPicPr preferRelativeResize="0"/>
          <p:nvPr/>
        </p:nvPicPr>
        <p:blipFill rotWithShape="1">
          <a:blip r:embed="rId3">
            <a:alphaModFix/>
          </a:blip>
          <a:srcRect/>
          <a:stretch/>
        </p:blipFill>
        <p:spPr>
          <a:xfrm>
            <a:off x="4645479" y="2182415"/>
            <a:ext cx="2756298" cy="1995488"/>
          </a:xfrm>
          <a:prstGeom prst="rect">
            <a:avLst/>
          </a:prstGeom>
          <a:noFill/>
          <a:ln>
            <a:noFill/>
          </a:ln>
        </p:spPr>
      </p:pic>
      <p:pic>
        <p:nvPicPr>
          <p:cNvPr id="261" name="Google Shape;261;g2ea6e1e89e1_0_1106" descr="SIFT1"/>
          <p:cNvPicPr preferRelativeResize="0"/>
          <p:nvPr/>
        </p:nvPicPr>
        <p:blipFill rotWithShape="1">
          <a:blip r:embed="rId4">
            <a:alphaModFix/>
          </a:blip>
          <a:srcRect/>
          <a:stretch/>
        </p:blipFill>
        <p:spPr>
          <a:xfrm>
            <a:off x="1787979" y="2182416"/>
            <a:ext cx="2756298" cy="1997869"/>
          </a:xfrm>
          <a:prstGeom prst="rect">
            <a:avLst/>
          </a:prstGeom>
          <a:noFill/>
          <a:ln>
            <a:noFill/>
          </a:ln>
        </p:spPr>
      </p:pic>
      <p:sp>
        <p:nvSpPr>
          <p:cNvPr id="262" name="Google Shape;262;g2ea6e1e89e1_0_1106"/>
          <p:cNvSpPr txBox="1">
            <a:spLocks noGrp="1"/>
          </p:cNvSpPr>
          <p:nvPr>
            <p:ph type="title"/>
          </p:nvPr>
        </p:nvSpPr>
        <p:spPr>
          <a:xfrm>
            <a:off x="457200" y="205978"/>
            <a:ext cx="8229600" cy="857400"/>
          </a:xfrm>
          <a:prstGeom prst="rect">
            <a:avLst/>
          </a:prstGeom>
          <a:noFill/>
          <a:ln>
            <a:noFill/>
          </a:ln>
        </p:spPr>
        <p:txBody>
          <a:bodyPr spcFirstLastPara="1" wrap="square" lIns="68575" tIns="34275" rIns="68575" bIns="34275" anchor="ctr" anchorCtr="0">
            <a:normAutofit/>
          </a:bodyPr>
          <a:lstStyle/>
          <a:p>
            <a:pPr marL="0" lvl="0" indent="0" algn="l" rtl="0">
              <a:lnSpc>
                <a:spcPct val="100000"/>
              </a:lnSpc>
              <a:spcBef>
                <a:spcPts val="0"/>
              </a:spcBef>
              <a:spcAft>
                <a:spcPts val="0"/>
              </a:spcAft>
              <a:buClr>
                <a:schemeClr val="dk1"/>
              </a:buClr>
              <a:buSzPts val="3300"/>
              <a:buFont typeface="Open Sans"/>
              <a:buNone/>
            </a:pPr>
            <a:r>
              <a:rPr lang="en"/>
              <a:t>Why extract features?</a:t>
            </a:r>
            <a:endParaRPr/>
          </a:p>
        </p:txBody>
      </p:sp>
      <p:sp>
        <p:nvSpPr>
          <p:cNvPr id="263" name="Google Shape;263;g2ea6e1e89e1_0_1106"/>
          <p:cNvSpPr txBox="1">
            <a:spLocks noGrp="1"/>
          </p:cNvSpPr>
          <p:nvPr>
            <p:ph type="body" idx="1"/>
          </p:nvPr>
        </p:nvSpPr>
        <p:spPr>
          <a:xfrm>
            <a:off x="457200" y="1200151"/>
            <a:ext cx="8229600" cy="3394500"/>
          </a:xfrm>
          <a:prstGeom prst="rect">
            <a:avLst/>
          </a:prstGeom>
          <a:noFill/>
          <a:ln>
            <a:noFill/>
          </a:ln>
        </p:spPr>
        <p:txBody>
          <a:bodyPr spcFirstLastPara="1" wrap="square" lIns="68575" tIns="34275" rIns="68575" bIns="34275" anchor="t" anchorCtr="0">
            <a:normAutofit/>
          </a:bodyPr>
          <a:lstStyle/>
          <a:p>
            <a:pPr marL="254000" lvl="0" indent="-254000" algn="l" rtl="0">
              <a:lnSpc>
                <a:spcPct val="100000"/>
              </a:lnSpc>
              <a:spcBef>
                <a:spcPts val="0"/>
              </a:spcBef>
              <a:spcAft>
                <a:spcPts val="0"/>
              </a:spcAft>
              <a:buClr>
                <a:schemeClr val="dk1"/>
              </a:buClr>
              <a:buSzPts val="2400"/>
              <a:buFont typeface="Open Sans"/>
              <a:buChar char="•"/>
            </a:pPr>
            <a:r>
              <a:rPr lang="en"/>
              <a:t>Motivation: panorama stitching</a:t>
            </a:r>
            <a:endParaRPr/>
          </a:p>
          <a:p>
            <a:pPr marL="558800" lvl="1" indent="-209550" algn="l" rtl="0">
              <a:lnSpc>
                <a:spcPct val="100000"/>
              </a:lnSpc>
              <a:spcBef>
                <a:spcPts val="400"/>
              </a:spcBef>
              <a:spcAft>
                <a:spcPts val="0"/>
              </a:spcAft>
              <a:buClr>
                <a:schemeClr val="dk1"/>
              </a:buClr>
              <a:buSzPts val="2100"/>
              <a:buChar char="–"/>
            </a:pPr>
            <a:r>
              <a:rPr lang="en"/>
              <a:t>We have two images – how do we combine them?</a:t>
            </a:r>
            <a:endParaRPr/>
          </a:p>
        </p:txBody>
      </p:sp>
      <p:sp>
        <p:nvSpPr>
          <p:cNvPr id="264" name="Google Shape;264;g2ea6e1e89e1_0_1106"/>
          <p:cNvSpPr txBox="1"/>
          <p:nvPr/>
        </p:nvSpPr>
        <p:spPr>
          <a:xfrm>
            <a:off x="2061826" y="4264144"/>
            <a:ext cx="2235000" cy="2847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chemeClr val="dk1"/>
                </a:solidFill>
                <a:latin typeface="Open Sans"/>
                <a:ea typeface="Open Sans"/>
                <a:cs typeface="Open Sans"/>
                <a:sym typeface="Open Sans"/>
              </a:rPr>
              <a:t>Step 1: extract features</a:t>
            </a:r>
            <a:endParaRPr sz="1100" b="0" i="0" u="none" strike="noStrike" cap="none">
              <a:solidFill>
                <a:srgbClr val="000000"/>
              </a:solidFill>
              <a:latin typeface="Arial"/>
              <a:ea typeface="Arial"/>
              <a:cs typeface="Arial"/>
              <a:sym typeface="Arial"/>
            </a:endParaRPr>
          </a:p>
        </p:txBody>
      </p:sp>
      <p:sp>
        <p:nvSpPr>
          <p:cNvPr id="265" name="Google Shape;265;g2ea6e1e89e1_0_1106"/>
          <p:cNvSpPr txBox="1"/>
          <p:nvPr/>
        </p:nvSpPr>
        <p:spPr>
          <a:xfrm>
            <a:off x="5156136" y="4317656"/>
            <a:ext cx="2069400" cy="2847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chemeClr val="dk1"/>
                </a:solidFill>
                <a:latin typeface="Open Sans"/>
                <a:ea typeface="Open Sans"/>
                <a:cs typeface="Open Sans"/>
                <a:sym typeface="Open Sans"/>
              </a:rPr>
              <a:t>Step 2: match features</a:t>
            </a:r>
            <a:endParaRPr sz="1100" b="0" i="0" u="none" strike="noStrike" cap="none">
              <a:solidFill>
                <a:srgbClr val="000000"/>
              </a:solidFill>
              <a:latin typeface="Arial"/>
              <a:ea typeface="Arial"/>
              <a:cs typeface="Arial"/>
              <a:sym typeface="Arial"/>
            </a:endParaRPr>
          </a:p>
        </p:txBody>
      </p:sp>
      <p:grpSp>
        <p:nvGrpSpPr>
          <p:cNvPr id="266" name="Google Shape;266;g2ea6e1e89e1_0_1106"/>
          <p:cNvGrpSpPr/>
          <p:nvPr/>
        </p:nvGrpSpPr>
        <p:grpSpPr>
          <a:xfrm>
            <a:off x="3626304" y="2987279"/>
            <a:ext cx="2135981" cy="1021556"/>
            <a:chOff x="2072" y="2020"/>
            <a:chExt cx="1794" cy="858"/>
          </a:xfrm>
        </p:grpSpPr>
        <p:cxnSp>
          <p:nvCxnSpPr>
            <p:cNvPr id="267" name="Google Shape;267;g2ea6e1e89e1_0_1106"/>
            <p:cNvCxnSpPr/>
            <p:nvPr/>
          </p:nvCxnSpPr>
          <p:spPr>
            <a:xfrm>
              <a:off x="2072" y="2020"/>
              <a:ext cx="1200" cy="0"/>
            </a:xfrm>
            <a:prstGeom prst="straightConnector1">
              <a:avLst/>
            </a:prstGeom>
            <a:noFill/>
            <a:ln w="28575" cap="flat" cmpd="sng">
              <a:solidFill>
                <a:srgbClr val="FF0000"/>
              </a:solidFill>
              <a:prstDash val="solid"/>
              <a:round/>
              <a:headEnd type="triangle" w="med" len="med"/>
              <a:tailEnd type="triangle" w="med" len="med"/>
            </a:ln>
          </p:spPr>
        </p:cxnSp>
        <p:cxnSp>
          <p:nvCxnSpPr>
            <p:cNvPr id="268" name="Google Shape;268;g2ea6e1e89e1_0_1106"/>
            <p:cNvCxnSpPr/>
            <p:nvPr/>
          </p:nvCxnSpPr>
          <p:spPr>
            <a:xfrm>
              <a:off x="2666" y="2094"/>
              <a:ext cx="1200" cy="0"/>
            </a:xfrm>
            <a:prstGeom prst="straightConnector1">
              <a:avLst/>
            </a:prstGeom>
            <a:noFill/>
            <a:ln w="28575" cap="flat" cmpd="sng">
              <a:solidFill>
                <a:srgbClr val="FF0000"/>
              </a:solidFill>
              <a:prstDash val="solid"/>
              <a:round/>
              <a:headEnd type="triangle" w="med" len="med"/>
              <a:tailEnd type="triangle" w="med" len="med"/>
            </a:ln>
          </p:spPr>
        </p:cxnSp>
        <p:cxnSp>
          <p:nvCxnSpPr>
            <p:cNvPr id="269" name="Google Shape;269;g2ea6e1e89e1_0_1106"/>
            <p:cNvCxnSpPr/>
            <p:nvPr/>
          </p:nvCxnSpPr>
          <p:spPr>
            <a:xfrm>
              <a:off x="2346" y="2878"/>
              <a:ext cx="1200" cy="0"/>
            </a:xfrm>
            <a:prstGeom prst="straightConnector1">
              <a:avLst/>
            </a:prstGeom>
            <a:noFill/>
            <a:ln w="28575" cap="flat" cmpd="sng">
              <a:solidFill>
                <a:srgbClr val="FF0000"/>
              </a:solidFill>
              <a:prstDash val="solid"/>
              <a:round/>
              <a:headEnd type="triangle" w="med" len="med"/>
              <a:tailEnd type="triangle" w="med" len="med"/>
            </a:ln>
          </p:spPr>
        </p:cxnSp>
        <p:sp>
          <p:nvSpPr>
            <p:cNvPr id="270" name="Google Shape;270;g2ea6e1e89e1_0_1106"/>
            <p:cNvSpPr/>
            <p:nvPr/>
          </p:nvSpPr>
          <p:spPr>
            <a:xfrm>
              <a:off x="2617" y="2415"/>
              <a:ext cx="1092" cy="30"/>
            </a:xfrm>
            <a:custGeom>
              <a:avLst/>
              <a:gdLst/>
              <a:ahLst/>
              <a:cxnLst/>
              <a:rect l="l" t="t" r="r" b="b"/>
              <a:pathLst>
                <a:path w="1092" h="30" extrusionOk="0">
                  <a:moveTo>
                    <a:pt x="0" y="30"/>
                  </a:moveTo>
                  <a:lnTo>
                    <a:pt x="1092" y="0"/>
                  </a:lnTo>
                </a:path>
              </a:pathLst>
            </a:custGeom>
            <a:noFill/>
            <a:ln w="28575" cap="flat" cmpd="sng">
              <a:solidFill>
                <a:srgbClr val="FF0000"/>
              </a:solidFill>
              <a:prstDash val="solid"/>
              <a:round/>
              <a:headEnd type="triangle" w="med" len="med"/>
              <a:tailEnd type="triangle" w="med" len="med"/>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Open Sans"/>
                <a:ea typeface="Open Sans"/>
                <a:cs typeface="Open Sans"/>
                <a:sym typeface="Open Sans"/>
              </a:endParaRPr>
            </a:p>
          </p:txBody>
        </p:sp>
        <p:cxnSp>
          <p:nvCxnSpPr>
            <p:cNvPr id="271" name="Google Shape;271;g2ea6e1e89e1_0_1106"/>
            <p:cNvCxnSpPr/>
            <p:nvPr/>
          </p:nvCxnSpPr>
          <p:spPr>
            <a:xfrm>
              <a:off x="2170" y="2318"/>
              <a:ext cx="1200" cy="0"/>
            </a:xfrm>
            <a:prstGeom prst="straightConnector1">
              <a:avLst/>
            </a:prstGeom>
            <a:noFill/>
            <a:ln w="28575" cap="flat" cmpd="sng">
              <a:solidFill>
                <a:srgbClr val="FF0000"/>
              </a:solidFill>
              <a:prstDash val="solid"/>
              <a:round/>
              <a:headEnd type="triangle" w="med" len="med"/>
              <a:tailEnd type="triangle" w="med" len="med"/>
            </a:ln>
          </p:spPr>
        </p:cxnSp>
        <p:sp>
          <p:nvSpPr>
            <p:cNvPr id="272" name="Google Shape;272;g2ea6e1e89e1_0_1106"/>
            <p:cNvSpPr/>
            <p:nvPr/>
          </p:nvSpPr>
          <p:spPr>
            <a:xfrm>
              <a:off x="2530" y="2617"/>
              <a:ext cx="1017" cy="65"/>
            </a:xfrm>
            <a:custGeom>
              <a:avLst/>
              <a:gdLst/>
              <a:ahLst/>
              <a:cxnLst/>
              <a:rect l="l" t="t" r="r" b="b"/>
              <a:pathLst>
                <a:path w="1017" h="65" extrusionOk="0">
                  <a:moveTo>
                    <a:pt x="0" y="65"/>
                  </a:moveTo>
                  <a:lnTo>
                    <a:pt x="1017" y="0"/>
                  </a:lnTo>
                </a:path>
              </a:pathLst>
            </a:custGeom>
            <a:noFill/>
            <a:ln w="28575" cap="flat" cmpd="sng">
              <a:solidFill>
                <a:srgbClr val="FF0000"/>
              </a:solidFill>
              <a:prstDash val="solid"/>
              <a:round/>
              <a:headEnd type="triangle" w="med" len="med"/>
              <a:tailEnd type="triangle" w="med" len="med"/>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Open Sans"/>
                <a:ea typeface="Open Sans"/>
                <a:cs typeface="Open Sans"/>
                <a:sym typeface="Open Sans"/>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665"/>
        <p:cNvGrpSpPr/>
        <p:nvPr/>
      </p:nvGrpSpPr>
      <p:grpSpPr>
        <a:xfrm>
          <a:off x="0" y="0"/>
          <a:ext cx="0" cy="0"/>
          <a:chOff x="0" y="0"/>
          <a:chExt cx="0" cy="0"/>
        </a:xfrm>
      </p:grpSpPr>
      <p:pic>
        <p:nvPicPr>
          <p:cNvPr id="666" name="Google Shape;666;p29"/>
          <p:cNvPicPr preferRelativeResize="0"/>
          <p:nvPr/>
        </p:nvPicPr>
        <p:blipFill rotWithShape="1">
          <a:blip r:embed="rId3">
            <a:alphaModFix/>
          </a:blip>
          <a:srcRect/>
          <a:stretch/>
        </p:blipFill>
        <p:spPr>
          <a:xfrm>
            <a:off x="1058450" y="304800"/>
            <a:ext cx="6422797" cy="4838699"/>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670"/>
        <p:cNvGrpSpPr/>
        <p:nvPr/>
      </p:nvGrpSpPr>
      <p:grpSpPr>
        <a:xfrm>
          <a:off x="0" y="0"/>
          <a:ext cx="0" cy="0"/>
          <a:chOff x="0" y="0"/>
          <a:chExt cx="0" cy="0"/>
        </a:xfrm>
      </p:grpSpPr>
      <p:pic>
        <p:nvPicPr>
          <p:cNvPr id="671" name="Google Shape;671;p30"/>
          <p:cNvPicPr preferRelativeResize="0"/>
          <p:nvPr/>
        </p:nvPicPr>
        <p:blipFill rotWithShape="1">
          <a:blip r:embed="rId3">
            <a:alphaModFix/>
          </a:blip>
          <a:srcRect/>
          <a:stretch/>
        </p:blipFill>
        <p:spPr>
          <a:xfrm>
            <a:off x="162000" y="304800"/>
            <a:ext cx="6422797" cy="4838699"/>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675"/>
        <p:cNvGrpSpPr/>
        <p:nvPr/>
      </p:nvGrpSpPr>
      <p:grpSpPr>
        <a:xfrm>
          <a:off x="0" y="0"/>
          <a:ext cx="0" cy="0"/>
          <a:chOff x="0" y="0"/>
          <a:chExt cx="0" cy="0"/>
        </a:xfrm>
      </p:grpSpPr>
      <p:pic>
        <p:nvPicPr>
          <p:cNvPr id="676" name="Google Shape;676;p31"/>
          <p:cNvPicPr preferRelativeResize="0"/>
          <p:nvPr/>
        </p:nvPicPr>
        <p:blipFill rotWithShape="1">
          <a:blip r:embed="rId3">
            <a:alphaModFix/>
          </a:blip>
          <a:srcRect/>
          <a:stretch/>
        </p:blipFill>
        <p:spPr>
          <a:xfrm>
            <a:off x="555800" y="304800"/>
            <a:ext cx="6422797" cy="4838699"/>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680"/>
        <p:cNvGrpSpPr/>
        <p:nvPr/>
      </p:nvGrpSpPr>
      <p:grpSpPr>
        <a:xfrm>
          <a:off x="0" y="0"/>
          <a:ext cx="0" cy="0"/>
          <a:chOff x="0" y="0"/>
          <a:chExt cx="0" cy="0"/>
        </a:xfrm>
      </p:grpSpPr>
      <p:pic>
        <p:nvPicPr>
          <p:cNvPr id="681" name="Google Shape;681;p32"/>
          <p:cNvPicPr preferRelativeResize="0"/>
          <p:nvPr/>
        </p:nvPicPr>
        <p:blipFill rotWithShape="1">
          <a:blip r:embed="rId3">
            <a:alphaModFix/>
          </a:blip>
          <a:srcRect/>
          <a:stretch/>
        </p:blipFill>
        <p:spPr>
          <a:xfrm>
            <a:off x="1030250" y="304800"/>
            <a:ext cx="6422797" cy="4838699"/>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685"/>
        <p:cNvGrpSpPr/>
        <p:nvPr/>
      </p:nvGrpSpPr>
      <p:grpSpPr>
        <a:xfrm>
          <a:off x="0" y="0"/>
          <a:ext cx="0" cy="0"/>
          <a:chOff x="0" y="0"/>
          <a:chExt cx="0" cy="0"/>
        </a:xfrm>
      </p:grpSpPr>
      <p:pic>
        <p:nvPicPr>
          <p:cNvPr id="686" name="Google Shape;686;p33"/>
          <p:cNvPicPr preferRelativeResize="0"/>
          <p:nvPr/>
        </p:nvPicPr>
        <p:blipFill rotWithShape="1">
          <a:blip r:embed="rId3">
            <a:alphaModFix/>
          </a:blip>
          <a:srcRect/>
          <a:stretch/>
        </p:blipFill>
        <p:spPr>
          <a:xfrm>
            <a:off x="152400" y="229175"/>
            <a:ext cx="6422797" cy="4838699"/>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690"/>
        <p:cNvGrpSpPr/>
        <p:nvPr/>
      </p:nvGrpSpPr>
      <p:grpSpPr>
        <a:xfrm>
          <a:off x="0" y="0"/>
          <a:ext cx="0" cy="0"/>
          <a:chOff x="0" y="0"/>
          <a:chExt cx="0" cy="0"/>
        </a:xfrm>
      </p:grpSpPr>
      <p:pic>
        <p:nvPicPr>
          <p:cNvPr id="691" name="Google Shape;691;p34"/>
          <p:cNvPicPr preferRelativeResize="0"/>
          <p:nvPr/>
        </p:nvPicPr>
        <p:blipFill rotWithShape="1">
          <a:blip r:embed="rId3">
            <a:alphaModFix/>
          </a:blip>
          <a:srcRect/>
          <a:stretch/>
        </p:blipFill>
        <p:spPr>
          <a:xfrm>
            <a:off x="735500" y="304800"/>
            <a:ext cx="6422797" cy="4838699"/>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695"/>
        <p:cNvGrpSpPr/>
        <p:nvPr/>
      </p:nvGrpSpPr>
      <p:grpSpPr>
        <a:xfrm>
          <a:off x="0" y="0"/>
          <a:ext cx="0" cy="0"/>
          <a:chOff x="0" y="0"/>
          <a:chExt cx="0" cy="0"/>
        </a:xfrm>
      </p:grpSpPr>
      <p:pic>
        <p:nvPicPr>
          <p:cNvPr id="696" name="Google Shape;696;p35"/>
          <p:cNvPicPr preferRelativeResize="0"/>
          <p:nvPr/>
        </p:nvPicPr>
        <p:blipFill rotWithShape="1">
          <a:blip r:embed="rId3">
            <a:alphaModFix/>
          </a:blip>
          <a:srcRect/>
          <a:stretch/>
        </p:blipFill>
        <p:spPr>
          <a:xfrm>
            <a:off x="727650" y="248375"/>
            <a:ext cx="6749099" cy="4838699"/>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700"/>
        <p:cNvGrpSpPr/>
        <p:nvPr/>
      </p:nvGrpSpPr>
      <p:grpSpPr>
        <a:xfrm>
          <a:off x="0" y="0"/>
          <a:ext cx="0" cy="0"/>
          <a:chOff x="0" y="0"/>
          <a:chExt cx="0" cy="0"/>
        </a:xfrm>
      </p:grpSpPr>
      <p:pic>
        <p:nvPicPr>
          <p:cNvPr id="701" name="Google Shape;701;p36"/>
          <p:cNvPicPr preferRelativeResize="0"/>
          <p:nvPr/>
        </p:nvPicPr>
        <p:blipFill rotWithShape="1">
          <a:blip r:embed="rId3">
            <a:alphaModFix/>
          </a:blip>
          <a:srcRect/>
          <a:stretch/>
        </p:blipFill>
        <p:spPr>
          <a:xfrm>
            <a:off x="363525" y="249475"/>
            <a:ext cx="6694640" cy="4838700"/>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705"/>
        <p:cNvGrpSpPr/>
        <p:nvPr/>
      </p:nvGrpSpPr>
      <p:grpSpPr>
        <a:xfrm>
          <a:off x="0" y="0"/>
          <a:ext cx="0" cy="0"/>
          <a:chOff x="0" y="0"/>
          <a:chExt cx="0" cy="0"/>
        </a:xfrm>
      </p:grpSpPr>
      <p:pic>
        <p:nvPicPr>
          <p:cNvPr id="706" name="Google Shape;706;p37"/>
          <p:cNvPicPr preferRelativeResize="0"/>
          <p:nvPr/>
        </p:nvPicPr>
        <p:blipFill rotWithShape="1">
          <a:blip r:embed="rId3">
            <a:alphaModFix/>
          </a:blip>
          <a:srcRect t="-4764" r="2874" b="9289"/>
          <a:stretch/>
        </p:blipFill>
        <p:spPr>
          <a:xfrm>
            <a:off x="802325" y="115050"/>
            <a:ext cx="6502225" cy="4619650"/>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710"/>
        <p:cNvGrpSpPr/>
        <p:nvPr/>
      </p:nvGrpSpPr>
      <p:grpSpPr>
        <a:xfrm>
          <a:off x="0" y="0"/>
          <a:ext cx="0" cy="0"/>
          <a:chOff x="0" y="0"/>
          <a:chExt cx="0" cy="0"/>
        </a:xfrm>
      </p:grpSpPr>
      <p:sp>
        <p:nvSpPr>
          <p:cNvPr id="711" name="Google Shape;711;g322adbb763d_0_33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References</a:t>
            </a:r>
            <a:endParaRPr/>
          </a:p>
        </p:txBody>
      </p:sp>
      <p:sp>
        <p:nvSpPr>
          <p:cNvPr id="712" name="Google Shape;712;g322adbb763d_0_33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u="sng">
                <a:solidFill>
                  <a:schemeClr val="hlink"/>
                </a:solidFill>
                <a:hlinkClick r:id="rId3"/>
              </a:rPr>
              <a:t>https://www.cs.ubc.ca/~lowe/papers/ijcv04.pdf</a:t>
            </a:r>
            <a:r>
              <a:rPr lang="en"/>
              <a:t> </a:t>
            </a:r>
            <a:endParaRPr/>
          </a:p>
          <a:p>
            <a:pPr marL="457200" lvl="0" indent="-342900" algn="l" rtl="0">
              <a:spcBef>
                <a:spcPts val="0"/>
              </a:spcBef>
              <a:spcAft>
                <a:spcPts val="0"/>
              </a:spcAft>
              <a:buSzPts val="1800"/>
              <a:buChar char="●"/>
            </a:pPr>
            <a:r>
              <a:rPr lang="en" u="sng">
                <a:solidFill>
                  <a:schemeClr val="hlink"/>
                </a:solidFill>
                <a:hlinkClick r:id="rId4"/>
              </a:rPr>
              <a:t>https://fpcv.cs.columbia.edu/Monographs</a:t>
            </a:r>
            <a:endParaRPr/>
          </a:p>
          <a:p>
            <a:pPr marL="457200" lvl="0" indent="-342900" algn="l" rtl="0">
              <a:spcBef>
                <a:spcPts val="0"/>
              </a:spcBef>
              <a:spcAft>
                <a:spcPts val="0"/>
              </a:spcAft>
              <a:buSzPts val="1800"/>
              <a:buChar char="●"/>
            </a:pPr>
            <a:r>
              <a:rPr lang="en"/>
              <a:t>Image Processing, Analysis and Machine Vision, Milan Sonka, Vaclav Hlavac, Roger Boyle, 4th Edition, Sections 10.2 and 10.3</a:t>
            </a:r>
            <a:endParaRPr/>
          </a:p>
          <a:p>
            <a:pPr marL="457200" lvl="0" indent="-342900" algn="l" rtl="0">
              <a:spcBef>
                <a:spcPts val="0"/>
              </a:spcBef>
              <a:spcAft>
                <a:spcPts val="0"/>
              </a:spcAft>
              <a:buSzPts val="1800"/>
              <a:buChar char="●"/>
            </a:pPr>
            <a:r>
              <a:rPr lang="en"/>
              <a:t>https://www.educative.io/answers/what-is-sift</a:t>
            </a:r>
            <a:endParaRPr/>
          </a:p>
          <a:p>
            <a:pPr marL="457200" lvl="0" indent="0" algn="l" rtl="0">
              <a:spcBef>
                <a:spcPts val="0"/>
              </a:spcBef>
              <a:spcAft>
                <a:spcPts val="0"/>
              </a:spcAft>
              <a:buNone/>
            </a:pPr>
            <a:endParaRPr/>
          </a:p>
          <a:p>
            <a:pPr marL="457200" lvl="0" indent="0" algn="l" rtl="0">
              <a:spcBef>
                <a:spcPts val="0"/>
              </a:spcBef>
              <a:spcAft>
                <a:spcPts val="0"/>
              </a:spcAft>
              <a:buNone/>
            </a:pPr>
            <a:r>
              <a:rPr lang="en" b="1"/>
              <a:t>Notebook</a:t>
            </a:r>
            <a:endParaRPr b="1"/>
          </a:p>
          <a:p>
            <a:pPr marL="457200" lvl="0" indent="-342900" algn="l" rtl="0">
              <a:spcBef>
                <a:spcPts val="0"/>
              </a:spcBef>
              <a:spcAft>
                <a:spcPts val="0"/>
              </a:spcAft>
              <a:buSzPts val="1800"/>
              <a:buChar char="●"/>
            </a:pPr>
            <a:r>
              <a:rPr lang="en"/>
              <a:t>https://github.com/mithunkumarsr/LearnComputerVisionWithMithun/blob/main/CV7_SIFT_feature_matching.ipynb</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g2ea6e1e89e1_0_1123"/>
          <p:cNvSpPr txBox="1">
            <a:spLocks noGrp="1"/>
          </p:cNvSpPr>
          <p:nvPr>
            <p:ph type="title"/>
          </p:nvPr>
        </p:nvSpPr>
        <p:spPr>
          <a:xfrm>
            <a:off x="457200" y="205978"/>
            <a:ext cx="8229600" cy="857400"/>
          </a:xfrm>
          <a:prstGeom prst="rect">
            <a:avLst/>
          </a:prstGeom>
          <a:noFill/>
          <a:ln>
            <a:noFill/>
          </a:ln>
        </p:spPr>
        <p:txBody>
          <a:bodyPr spcFirstLastPara="1" wrap="square" lIns="68575" tIns="34275" rIns="68575" bIns="34275" anchor="ctr" anchorCtr="0">
            <a:normAutofit/>
          </a:bodyPr>
          <a:lstStyle/>
          <a:p>
            <a:pPr marL="0" lvl="0" indent="0" algn="l" rtl="0">
              <a:lnSpc>
                <a:spcPct val="100000"/>
              </a:lnSpc>
              <a:spcBef>
                <a:spcPts val="0"/>
              </a:spcBef>
              <a:spcAft>
                <a:spcPts val="0"/>
              </a:spcAft>
              <a:buClr>
                <a:schemeClr val="dk1"/>
              </a:buClr>
              <a:buSzPts val="3300"/>
              <a:buFont typeface="Open Sans"/>
              <a:buNone/>
            </a:pPr>
            <a:r>
              <a:rPr lang="en"/>
              <a:t>Why extract features?</a:t>
            </a:r>
            <a:endParaRPr/>
          </a:p>
        </p:txBody>
      </p:sp>
      <p:sp>
        <p:nvSpPr>
          <p:cNvPr id="279" name="Google Shape;279;g2ea6e1e89e1_0_1123"/>
          <p:cNvSpPr txBox="1">
            <a:spLocks noGrp="1"/>
          </p:cNvSpPr>
          <p:nvPr>
            <p:ph type="body" idx="1"/>
          </p:nvPr>
        </p:nvSpPr>
        <p:spPr>
          <a:xfrm>
            <a:off x="457200" y="1200151"/>
            <a:ext cx="8229600" cy="3394500"/>
          </a:xfrm>
          <a:prstGeom prst="rect">
            <a:avLst/>
          </a:prstGeom>
          <a:noFill/>
          <a:ln>
            <a:noFill/>
          </a:ln>
        </p:spPr>
        <p:txBody>
          <a:bodyPr spcFirstLastPara="1" wrap="square" lIns="68575" tIns="34275" rIns="68575" bIns="34275" anchor="t" anchorCtr="0">
            <a:normAutofit/>
          </a:bodyPr>
          <a:lstStyle/>
          <a:p>
            <a:pPr marL="254000" lvl="0" indent="-254000" algn="l" rtl="0">
              <a:lnSpc>
                <a:spcPct val="100000"/>
              </a:lnSpc>
              <a:spcBef>
                <a:spcPts val="0"/>
              </a:spcBef>
              <a:spcAft>
                <a:spcPts val="0"/>
              </a:spcAft>
              <a:buClr>
                <a:schemeClr val="dk1"/>
              </a:buClr>
              <a:buSzPts val="2400"/>
              <a:buFont typeface="Open Sans"/>
              <a:buChar char="•"/>
            </a:pPr>
            <a:r>
              <a:rPr lang="en"/>
              <a:t>Motivation: panorama stitching</a:t>
            </a:r>
            <a:endParaRPr/>
          </a:p>
          <a:p>
            <a:pPr marL="558800" lvl="1" indent="-209550" algn="l" rtl="0">
              <a:lnSpc>
                <a:spcPct val="100000"/>
              </a:lnSpc>
              <a:spcBef>
                <a:spcPts val="400"/>
              </a:spcBef>
              <a:spcAft>
                <a:spcPts val="0"/>
              </a:spcAft>
              <a:buClr>
                <a:schemeClr val="dk1"/>
              </a:buClr>
              <a:buSzPts val="2100"/>
              <a:buChar char="–"/>
            </a:pPr>
            <a:r>
              <a:rPr lang="en"/>
              <a:t>We have two images – how do we combine them?</a:t>
            </a:r>
            <a:endParaRPr/>
          </a:p>
        </p:txBody>
      </p:sp>
      <p:pic>
        <p:nvPicPr>
          <p:cNvPr id="280" name="Google Shape;280;g2ea6e1e89e1_0_1123" descr="homography"/>
          <p:cNvPicPr preferRelativeResize="0"/>
          <p:nvPr/>
        </p:nvPicPr>
        <p:blipFill rotWithShape="1">
          <a:blip r:embed="rId3">
            <a:alphaModFix/>
          </a:blip>
          <a:srcRect/>
          <a:stretch/>
        </p:blipFill>
        <p:spPr>
          <a:xfrm>
            <a:off x="2552871" y="2049233"/>
            <a:ext cx="4268392" cy="2134791"/>
          </a:xfrm>
          <a:prstGeom prst="rect">
            <a:avLst/>
          </a:prstGeom>
          <a:noFill/>
          <a:ln>
            <a:noFill/>
          </a:ln>
        </p:spPr>
      </p:pic>
      <p:sp>
        <p:nvSpPr>
          <p:cNvPr id="281" name="Google Shape;281;g2ea6e1e89e1_0_1123"/>
          <p:cNvSpPr txBox="1"/>
          <p:nvPr/>
        </p:nvSpPr>
        <p:spPr>
          <a:xfrm>
            <a:off x="2061823" y="4264135"/>
            <a:ext cx="1770000" cy="5001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chemeClr val="dk1"/>
                </a:solidFill>
                <a:latin typeface="Open Sans"/>
                <a:ea typeface="Open Sans"/>
                <a:cs typeface="Open Sans"/>
                <a:sym typeface="Open Sans"/>
              </a:rPr>
              <a:t>Step 1: extract features</a:t>
            </a:r>
            <a:endParaRPr sz="1100" b="0" i="0" u="none" strike="noStrike" cap="none">
              <a:solidFill>
                <a:srgbClr val="000000"/>
              </a:solidFill>
              <a:latin typeface="Arial"/>
              <a:ea typeface="Arial"/>
              <a:cs typeface="Arial"/>
              <a:sym typeface="Arial"/>
            </a:endParaRPr>
          </a:p>
        </p:txBody>
      </p:sp>
      <p:sp>
        <p:nvSpPr>
          <p:cNvPr id="282" name="Google Shape;282;g2ea6e1e89e1_0_1123"/>
          <p:cNvSpPr txBox="1"/>
          <p:nvPr/>
        </p:nvSpPr>
        <p:spPr>
          <a:xfrm>
            <a:off x="4361135" y="4283120"/>
            <a:ext cx="1722600" cy="5001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chemeClr val="dk1"/>
                </a:solidFill>
                <a:latin typeface="Open Sans"/>
                <a:ea typeface="Open Sans"/>
                <a:cs typeface="Open Sans"/>
                <a:sym typeface="Open Sans"/>
              </a:rPr>
              <a:t>Step 2: match features</a:t>
            </a:r>
            <a:endParaRPr sz="1100" b="0" i="0" u="none" strike="noStrike" cap="none">
              <a:solidFill>
                <a:srgbClr val="000000"/>
              </a:solidFill>
              <a:latin typeface="Arial"/>
              <a:ea typeface="Arial"/>
              <a:cs typeface="Arial"/>
              <a:sym typeface="Arial"/>
            </a:endParaRPr>
          </a:p>
        </p:txBody>
      </p:sp>
      <p:sp>
        <p:nvSpPr>
          <p:cNvPr id="283" name="Google Shape;283;g2ea6e1e89e1_0_1123"/>
          <p:cNvSpPr txBox="1"/>
          <p:nvPr/>
        </p:nvSpPr>
        <p:spPr>
          <a:xfrm>
            <a:off x="6272077" y="4250753"/>
            <a:ext cx="1536000" cy="5001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chemeClr val="dk1"/>
                </a:solidFill>
                <a:latin typeface="Open Sans"/>
                <a:ea typeface="Open Sans"/>
                <a:cs typeface="Open Sans"/>
                <a:sym typeface="Open Sans"/>
              </a:rPr>
              <a:t>Step 3: align images</a:t>
            </a:r>
            <a:endParaRPr sz="1100" b="0" i="0" u="none" strike="noStrike" cap="none">
              <a:solidFill>
                <a:srgbClr val="000000"/>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g2ea6e1e89e1_0_1133"/>
          <p:cNvSpPr txBox="1">
            <a:spLocks noGrp="1"/>
          </p:cNvSpPr>
          <p:nvPr>
            <p:ph type="title"/>
          </p:nvPr>
        </p:nvSpPr>
        <p:spPr>
          <a:xfrm>
            <a:off x="457200" y="205978"/>
            <a:ext cx="8229600" cy="857400"/>
          </a:xfrm>
          <a:prstGeom prst="rect">
            <a:avLst/>
          </a:prstGeom>
          <a:noFill/>
          <a:ln>
            <a:noFill/>
          </a:ln>
        </p:spPr>
        <p:txBody>
          <a:bodyPr spcFirstLastPara="1" wrap="square" lIns="68575" tIns="34275" rIns="68575" bIns="34275" anchor="ctr" anchorCtr="0">
            <a:normAutofit/>
          </a:bodyPr>
          <a:lstStyle/>
          <a:p>
            <a:pPr marL="0" lvl="0" indent="0" algn="l" rtl="0">
              <a:lnSpc>
                <a:spcPct val="100000"/>
              </a:lnSpc>
              <a:spcBef>
                <a:spcPts val="0"/>
              </a:spcBef>
              <a:spcAft>
                <a:spcPts val="0"/>
              </a:spcAft>
              <a:buClr>
                <a:schemeClr val="dk1"/>
              </a:buClr>
              <a:buSzPts val="3300"/>
              <a:buFont typeface="Open Sans"/>
              <a:buNone/>
            </a:pPr>
            <a:r>
              <a:rPr lang="en"/>
              <a:t>Application: Visual SLAM</a:t>
            </a:r>
            <a:endParaRPr/>
          </a:p>
        </p:txBody>
      </p:sp>
      <p:sp>
        <p:nvSpPr>
          <p:cNvPr id="289" name="Google Shape;289;g2ea6e1e89e1_0_1133"/>
          <p:cNvSpPr txBox="1">
            <a:spLocks noGrp="1"/>
          </p:cNvSpPr>
          <p:nvPr>
            <p:ph type="body" idx="1"/>
          </p:nvPr>
        </p:nvSpPr>
        <p:spPr>
          <a:xfrm>
            <a:off x="457200" y="1200151"/>
            <a:ext cx="8229600" cy="3394500"/>
          </a:xfrm>
          <a:prstGeom prst="rect">
            <a:avLst/>
          </a:prstGeom>
          <a:noFill/>
          <a:ln>
            <a:noFill/>
          </a:ln>
        </p:spPr>
        <p:txBody>
          <a:bodyPr spcFirstLastPara="1" wrap="square" lIns="68575" tIns="34275" rIns="68575" bIns="34275" anchor="t" anchorCtr="0">
            <a:normAutofit/>
          </a:bodyPr>
          <a:lstStyle/>
          <a:p>
            <a:pPr marL="254000" lvl="0" indent="-254000" algn="l" rtl="0">
              <a:lnSpc>
                <a:spcPct val="100000"/>
              </a:lnSpc>
              <a:spcBef>
                <a:spcPts val="0"/>
              </a:spcBef>
              <a:spcAft>
                <a:spcPts val="0"/>
              </a:spcAft>
              <a:buClr>
                <a:schemeClr val="dk1"/>
              </a:buClr>
              <a:buSzPts val="2400"/>
              <a:buChar char="•"/>
            </a:pPr>
            <a:r>
              <a:rPr lang="en"/>
              <a:t>(aka Simultaneous Localization and Mapping)</a:t>
            </a:r>
            <a:endParaRPr/>
          </a:p>
        </p:txBody>
      </p:sp>
      <p:pic>
        <p:nvPicPr>
          <p:cNvPr id="290" name="Google Shape;290;g2ea6e1e89e1_0_1133" descr="phone.jpg (937×357)"/>
          <p:cNvPicPr preferRelativeResize="0"/>
          <p:nvPr/>
        </p:nvPicPr>
        <p:blipFill rotWithShape="1">
          <a:blip r:embed="rId3">
            <a:alphaModFix/>
          </a:blip>
          <a:srcRect/>
          <a:stretch/>
        </p:blipFill>
        <p:spPr>
          <a:xfrm>
            <a:off x="1225153" y="1943100"/>
            <a:ext cx="6693694" cy="255031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8451D5-6713-B5E7-8528-2DFCDF0C2EF3}"/>
              </a:ext>
            </a:extLst>
          </p:cNvPr>
          <p:cNvSpPr>
            <a:spLocks noGrp="1"/>
          </p:cNvSpPr>
          <p:nvPr>
            <p:ph type="title"/>
          </p:nvPr>
        </p:nvSpPr>
        <p:spPr/>
        <p:txBody>
          <a:bodyPr>
            <a:normAutofit fontScale="90000"/>
          </a:bodyPr>
          <a:lstStyle/>
          <a:p>
            <a:r>
              <a:rPr lang="en-US" dirty="0"/>
              <a:t>Visual SLAM</a:t>
            </a:r>
          </a:p>
        </p:txBody>
      </p:sp>
      <p:sp>
        <p:nvSpPr>
          <p:cNvPr id="3" name="Text Placeholder 2">
            <a:extLst>
              <a:ext uri="{FF2B5EF4-FFF2-40B4-BE49-F238E27FC236}">
                <a16:creationId xmlns:a16="http://schemas.microsoft.com/office/drawing/2014/main" id="{D14C4AD9-CC7B-1689-F6AC-7705E7795FFE}"/>
              </a:ext>
            </a:extLst>
          </p:cNvPr>
          <p:cNvSpPr>
            <a:spLocks noGrp="1"/>
          </p:cNvSpPr>
          <p:nvPr>
            <p:ph type="body" idx="1"/>
          </p:nvPr>
        </p:nvSpPr>
        <p:spPr/>
        <p:txBody>
          <a:bodyPr/>
          <a:lstStyle/>
          <a:p>
            <a:r>
              <a:rPr lang="en-US" dirty="0"/>
              <a:t>It's a technique used by </a:t>
            </a:r>
            <a:r>
              <a:rPr lang="en-US" b="1" dirty="0"/>
              <a:t>robots, drones, and AR devices</a:t>
            </a:r>
            <a:r>
              <a:rPr lang="en-US" dirty="0"/>
              <a:t> to:</a:t>
            </a:r>
          </a:p>
          <a:p>
            <a:pPr lvl="1"/>
            <a:r>
              <a:rPr lang="en-US" b="1" dirty="0"/>
              <a:t>Map</a:t>
            </a:r>
            <a:r>
              <a:rPr lang="en-US" dirty="0"/>
              <a:t> the environment (build a 3D model or layout),</a:t>
            </a:r>
          </a:p>
          <a:p>
            <a:pPr lvl="1"/>
            <a:r>
              <a:rPr lang="en-US" b="1" dirty="0"/>
              <a:t>Localize</a:t>
            </a:r>
            <a:r>
              <a:rPr lang="en-US" dirty="0"/>
              <a:t> themselves in that environment (figure out </a:t>
            </a:r>
            <a:r>
              <a:rPr lang="en-US" i="1" dirty="0"/>
              <a:t>where they are</a:t>
            </a:r>
            <a:r>
              <a:rPr lang="en-US" dirty="0"/>
              <a:t>),</a:t>
            </a:r>
          </a:p>
          <a:p>
            <a:pPr lvl="1"/>
            <a:r>
              <a:rPr lang="en-US" dirty="0"/>
              <a:t>All </a:t>
            </a:r>
            <a:r>
              <a:rPr lang="en-US" b="1" dirty="0"/>
              <a:t>at the same time</a:t>
            </a:r>
            <a:r>
              <a:rPr lang="en-US" dirty="0"/>
              <a:t>, and </a:t>
            </a:r>
            <a:r>
              <a:rPr lang="en-US" b="1" dirty="0"/>
              <a:t>using only camera(s)</a:t>
            </a:r>
            <a:r>
              <a:rPr lang="en-US" dirty="0"/>
              <a:t> (no GPS).</a:t>
            </a:r>
          </a:p>
          <a:p>
            <a:endParaRPr lang="en-US" dirty="0"/>
          </a:p>
        </p:txBody>
      </p:sp>
      <p:sp>
        <p:nvSpPr>
          <p:cNvPr id="5" name="TextBox 4">
            <a:extLst>
              <a:ext uri="{FF2B5EF4-FFF2-40B4-BE49-F238E27FC236}">
                <a16:creationId xmlns:a16="http://schemas.microsoft.com/office/drawing/2014/main" id="{F87FECD8-5ADD-5CCA-064E-F2DEE82F689E}"/>
              </a:ext>
            </a:extLst>
          </p:cNvPr>
          <p:cNvSpPr txBox="1"/>
          <p:nvPr/>
        </p:nvSpPr>
        <p:spPr>
          <a:xfrm>
            <a:off x="449317" y="2571750"/>
            <a:ext cx="7827580" cy="2246769"/>
          </a:xfrm>
          <a:prstGeom prst="rect">
            <a:avLst/>
          </a:prstGeom>
          <a:noFill/>
        </p:spPr>
        <p:txBody>
          <a:bodyPr wrap="square">
            <a:spAutoFit/>
          </a:bodyPr>
          <a:lstStyle/>
          <a:p>
            <a:pPr>
              <a:buNone/>
            </a:pPr>
            <a:r>
              <a:rPr lang="en-US" b="1" dirty="0"/>
              <a:t>Think of it this way:</a:t>
            </a:r>
          </a:p>
          <a:p>
            <a:pPr>
              <a:buNone/>
            </a:pPr>
            <a:r>
              <a:rPr lang="en-US" dirty="0"/>
              <a:t>Imagine you're dropped in a dark unknown room with just a flashlight (your </a:t>
            </a:r>
            <a:r>
              <a:rPr lang="en-US" i="1" dirty="0"/>
              <a:t>camera</a:t>
            </a:r>
            <a:r>
              <a:rPr lang="en-US" dirty="0"/>
              <a:t>).</a:t>
            </a:r>
            <a:br>
              <a:rPr lang="en-US" dirty="0"/>
            </a:br>
            <a:r>
              <a:rPr lang="en-US" dirty="0"/>
              <a:t>You move around slowly and take pictures.</a:t>
            </a:r>
          </a:p>
          <a:p>
            <a:pPr>
              <a:buNone/>
            </a:pPr>
            <a:r>
              <a:rPr lang="en-US" dirty="0"/>
              <a:t>From these pictures:</a:t>
            </a:r>
          </a:p>
          <a:p>
            <a:pPr>
              <a:buNone/>
            </a:pPr>
            <a:endParaRPr lang="en-US" dirty="0"/>
          </a:p>
          <a:p>
            <a:pPr marL="285750" lvl="1" indent="-285750">
              <a:buFont typeface="Arial" panose="020B0604020202020204" pitchFamily="34" charset="0"/>
              <a:buChar char="•"/>
            </a:pPr>
            <a:r>
              <a:rPr lang="en-US" dirty="0"/>
              <a:t>You build a </a:t>
            </a:r>
            <a:r>
              <a:rPr lang="en-US" b="1" dirty="0"/>
              <a:t>map of the room</a:t>
            </a:r>
            <a:r>
              <a:rPr lang="en-US" dirty="0"/>
              <a:t>,</a:t>
            </a:r>
          </a:p>
          <a:p>
            <a:pPr marL="285750" lvl="1" indent="-285750">
              <a:buFont typeface="Arial" panose="020B0604020202020204" pitchFamily="34" charset="0"/>
              <a:buChar char="•"/>
            </a:pPr>
            <a:r>
              <a:rPr lang="en-US" dirty="0"/>
              <a:t>You also figure out </a:t>
            </a:r>
            <a:r>
              <a:rPr lang="en-US" b="1" dirty="0"/>
              <a:t>your position</a:t>
            </a:r>
            <a:r>
              <a:rPr lang="en-US" dirty="0"/>
              <a:t> in the room with each step.</a:t>
            </a:r>
          </a:p>
          <a:p>
            <a:pPr>
              <a:buNone/>
            </a:pPr>
            <a:endParaRPr lang="en-US" dirty="0"/>
          </a:p>
          <a:p>
            <a:pPr>
              <a:buNone/>
            </a:pPr>
            <a:endParaRPr lang="en-US" dirty="0"/>
          </a:p>
          <a:p>
            <a:pPr>
              <a:buNone/>
            </a:pPr>
            <a:r>
              <a:rPr lang="en-US" dirty="0"/>
              <a:t>That's </a:t>
            </a:r>
            <a:r>
              <a:rPr lang="en-US" b="1" dirty="0"/>
              <a:t>Visual SLAM</a:t>
            </a:r>
            <a:r>
              <a:rPr lang="en-US" dirty="0"/>
              <a:t>.</a:t>
            </a:r>
          </a:p>
        </p:txBody>
      </p:sp>
    </p:spTree>
    <p:extLst>
      <p:ext uri="{BB962C8B-B14F-4D97-AF65-F5344CB8AC3E}">
        <p14:creationId xmlns:p14="http://schemas.microsoft.com/office/powerpoint/2010/main" val="1261805725"/>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Custom 149">
      <a:dk1>
        <a:srgbClr val="000000"/>
      </a:dk1>
      <a:lt1>
        <a:srgbClr val="FFFFFF"/>
      </a:lt1>
      <a:dk2>
        <a:srgbClr val="44546A"/>
      </a:dk2>
      <a:lt2>
        <a:srgbClr val="E7E6E6"/>
      </a:lt2>
      <a:accent1>
        <a:srgbClr val="E9E6D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otalTime>1018</TotalTime>
  <Words>3248</Words>
  <Application>Microsoft Office PowerPoint</Application>
  <PresentationFormat>On-screen Show (16:9)</PresentationFormat>
  <Paragraphs>222</Paragraphs>
  <Slides>69</Slides>
  <Notes>63</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69</vt:i4>
      </vt:variant>
    </vt:vector>
  </HeadingPairs>
  <TitlesOfParts>
    <vt:vector size="75" baseType="lpstr">
      <vt:lpstr>Arial</vt:lpstr>
      <vt:lpstr>Segoe UI</vt:lpstr>
      <vt:lpstr>Calibri</vt:lpstr>
      <vt:lpstr>Open Sans</vt:lpstr>
      <vt:lpstr>Simple Light</vt:lpstr>
      <vt:lpstr>Office Theme</vt:lpstr>
      <vt:lpstr>Aakash Goel https://www.linkedin.com/in/goelaakash123/</vt:lpstr>
      <vt:lpstr>SIFT - What</vt:lpstr>
      <vt:lpstr>Motivation - SIFT</vt:lpstr>
      <vt:lpstr>Motivation: Automatic panoramas</vt:lpstr>
      <vt:lpstr>Why extract features?</vt:lpstr>
      <vt:lpstr>Why extract features?</vt:lpstr>
      <vt:lpstr>Why extract features?</vt:lpstr>
      <vt:lpstr>Application: Visual SLAM</vt:lpstr>
      <vt:lpstr>Visual SLAM</vt:lpstr>
      <vt:lpstr>Image matching</vt:lpstr>
      <vt:lpstr>Harder case</vt:lpstr>
      <vt:lpstr>Feature matching for object search</vt:lpstr>
      <vt:lpstr>Feature Matching</vt:lpstr>
      <vt:lpstr>Object matching</vt:lpstr>
      <vt:lpstr>Invariant local features</vt:lpstr>
      <vt:lpstr>Advantages of local features</vt:lpstr>
      <vt:lpstr>More motivation…  </vt:lpstr>
      <vt:lpstr>Approach</vt:lpstr>
      <vt:lpstr>Local features: main components</vt:lpstr>
      <vt:lpstr>SIFT - Key point Extraction</vt:lpstr>
      <vt:lpstr>SIFT</vt:lpstr>
      <vt:lpstr>Goal</vt:lpstr>
      <vt:lpstr>PowerPoint Presentation</vt:lpstr>
      <vt:lpstr>PowerPoint Presentation</vt:lpstr>
      <vt:lpstr>PowerPoint Presentation</vt:lpstr>
      <vt:lpstr>What is Blob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Summary of Math</vt:lpstr>
      <vt:lpstr>PowerPoint Presentation</vt:lpstr>
      <vt:lpstr>PowerPoint Presentation</vt:lpstr>
      <vt:lpstr>PowerPoint Presentation</vt:lpstr>
      <vt:lpstr>PowerPoint Presentation</vt:lpstr>
      <vt:lpstr>Gaussian Blurring</vt:lpstr>
      <vt:lpstr>Space Scale  construction </vt:lpstr>
      <vt:lpstr>Difference of Gaussian</vt:lpstr>
      <vt:lpstr>Difference of Gaussians visualisation</vt:lpstr>
      <vt:lpstr>Keypoint localization</vt:lpstr>
      <vt:lpstr>Key point descriptor</vt:lpstr>
      <vt:lpstr>Keypoint descriptor  </vt:lpstr>
      <vt:lpstr>SIFT descriptor</vt:lpstr>
      <vt:lpstr>PowerPoint Presentation</vt:lpstr>
      <vt:lpstr>PowerPoint Presentation</vt:lpstr>
      <vt:lpstr>PowerPoint Presentation</vt:lpstr>
      <vt:lpstr>Scale Invariation</vt:lpstr>
      <vt:lpstr>PowerPoint Presentation</vt:lpstr>
      <vt:lpstr>PowerPoint Presentation</vt:lpstr>
      <vt:lpstr>Rotation Invariation using principal orientation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Aakash Goel (MSTIC DS&amp;AI)</cp:lastModifiedBy>
  <cp:revision>63</cp:revision>
  <dcterms:modified xsi:type="dcterms:W3CDTF">2025-06-23T08:26:16Z</dcterms:modified>
</cp:coreProperties>
</file>